
<file path=[Content_Types].xml><?xml version="1.0" encoding="utf-8"?>
<Types xmlns="http://schemas.openxmlformats.org/package/2006/content-types">
  <Default Extension="bmp" ContentType="image/bmp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6"/>
  </p:notesMasterIdLst>
  <p:sldIdLst>
    <p:sldId id="256" r:id="rId2"/>
    <p:sldId id="292" r:id="rId3"/>
    <p:sldId id="258" r:id="rId4"/>
    <p:sldId id="259" r:id="rId5"/>
    <p:sldId id="260" r:id="rId6"/>
    <p:sldId id="261" r:id="rId7"/>
    <p:sldId id="288" r:id="rId8"/>
    <p:sldId id="283" r:id="rId9"/>
    <p:sldId id="262" r:id="rId10"/>
    <p:sldId id="263" r:id="rId11"/>
    <p:sldId id="264" r:id="rId12"/>
    <p:sldId id="284" r:id="rId13"/>
    <p:sldId id="285" r:id="rId14"/>
    <p:sldId id="265" r:id="rId15"/>
    <p:sldId id="289" r:id="rId16"/>
    <p:sldId id="266" r:id="rId17"/>
    <p:sldId id="267" r:id="rId18"/>
    <p:sldId id="28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90" r:id="rId3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游ゴシック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游ゴシック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游ゴシック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游ゴシック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游ゴシック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游ゴシック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游ゴシック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游ゴシック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游ゴシック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14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kei kay" userId="44fd2d8bb7bf8251" providerId="LiveId" clId="{40E6FAA4-7BF5-4355-AB1C-7C9C2B54D37F}"/>
    <pc:docChg chg="undo custSel addSld delSld modSld sldOrd">
      <pc:chgData name="takei kay" userId="44fd2d8bb7bf8251" providerId="LiveId" clId="{40E6FAA4-7BF5-4355-AB1C-7C9C2B54D37F}" dt="2021-04-23T07:27:28.853" v="2898" actId="14100"/>
      <pc:docMkLst>
        <pc:docMk/>
      </pc:docMkLst>
      <pc:sldChg chg="addSp delSp modSp mod">
        <pc:chgData name="takei kay" userId="44fd2d8bb7bf8251" providerId="LiveId" clId="{40E6FAA4-7BF5-4355-AB1C-7C9C2B54D37F}" dt="2021-04-23T07:27:28.853" v="2898" actId="14100"/>
        <pc:sldMkLst>
          <pc:docMk/>
          <pc:sldMk cId="0" sldId="256"/>
        </pc:sldMkLst>
        <pc:spChg chg="mod">
          <ac:chgData name="takei kay" userId="44fd2d8bb7bf8251" providerId="LiveId" clId="{40E6FAA4-7BF5-4355-AB1C-7C9C2B54D37F}" dt="2021-04-23T07:27:28.853" v="2898" actId="14100"/>
          <ac:spMkLst>
            <pc:docMk/>
            <pc:sldMk cId="0" sldId="256"/>
            <ac:spMk id="112" creationId="{00000000-0000-0000-0000-000000000000}"/>
          </ac:spMkLst>
        </pc:spChg>
        <pc:spChg chg="mod">
          <ac:chgData name="takei kay" userId="44fd2d8bb7bf8251" providerId="LiveId" clId="{40E6FAA4-7BF5-4355-AB1C-7C9C2B54D37F}" dt="2021-04-22T04:44:45.531" v="2842" actId="2"/>
          <ac:spMkLst>
            <pc:docMk/>
            <pc:sldMk cId="0" sldId="256"/>
            <ac:spMk id="113" creationId="{00000000-0000-0000-0000-000000000000}"/>
          </ac:spMkLst>
        </pc:spChg>
        <pc:spChg chg="del mod">
          <ac:chgData name="takei kay" userId="44fd2d8bb7bf8251" providerId="LiveId" clId="{40E6FAA4-7BF5-4355-AB1C-7C9C2B54D37F}" dt="2021-04-16T03:51:30.606" v="1" actId="478"/>
          <ac:spMkLst>
            <pc:docMk/>
            <pc:sldMk cId="0" sldId="256"/>
            <ac:spMk id="114" creationId="{00000000-0000-0000-0000-000000000000}"/>
          </ac:spMkLst>
        </pc:spChg>
        <pc:picChg chg="add mod ord modCrop">
          <ac:chgData name="takei kay" userId="44fd2d8bb7bf8251" providerId="LiveId" clId="{40E6FAA4-7BF5-4355-AB1C-7C9C2B54D37F}" dt="2021-04-16T04:53:14.636" v="614" actId="167"/>
          <ac:picMkLst>
            <pc:docMk/>
            <pc:sldMk cId="0" sldId="256"/>
            <ac:picMk id="5" creationId="{80F6486F-CF7A-4E7C-8CB7-A2C78622BB6C}"/>
          </ac:picMkLst>
        </pc:picChg>
      </pc:sldChg>
      <pc:sldChg chg="del ord">
        <pc:chgData name="takei kay" userId="44fd2d8bb7bf8251" providerId="LiveId" clId="{40E6FAA4-7BF5-4355-AB1C-7C9C2B54D37F}" dt="2021-04-16T09:29:03.261" v="1639" actId="2696"/>
        <pc:sldMkLst>
          <pc:docMk/>
          <pc:sldMk cId="0" sldId="257"/>
        </pc:sldMkLst>
      </pc:sldChg>
      <pc:sldChg chg="addSp delSp modSp mod">
        <pc:chgData name="takei kay" userId="44fd2d8bb7bf8251" providerId="LiveId" clId="{40E6FAA4-7BF5-4355-AB1C-7C9C2B54D37F}" dt="2021-04-16T07:05:24.646" v="850" actId="14100"/>
        <pc:sldMkLst>
          <pc:docMk/>
          <pc:sldMk cId="0" sldId="258"/>
        </pc:sldMkLst>
        <pc:spChg chg="mod">
          <ac:chgData name="takei kay" userId="44fd2d8bb7bf8251" providerId="LiveId" clId="{40E6FAA4-7BF5-4355-AB1C-7C9C2B54D37F}" dt="2021-04-16T06:51:39.624" v="644"/>
          <ac:spMkLst>
            <pc:docMk/>
            <pc:sldMk cId="0" sldId="258"/>
            <ac:spMk id="12" creationId="{29BBDF1D-E3C0-483B-A5C4-B0B1D830643B}"/>
          </ac:spMkLst>
        </pc:spChg>
        <pc:spChg chg="mod">
          <ac:chgData name="takei kay" userId="44fd2d8bb7bf8251" providerId="LiveId" clId="{40E6FAA4-7BF5-4355-AB1C-7C9C2B54D37F}" dt="2021-04-16T06:51:39.624" v="644"/>
          <ac:spMkLst>
            <pc:docMk/>
            <pc:sldMk cId="0" sldId="258"/>
            <ac:spMk id="13" creationId="{A68F1C88-B413-49BF-85A4-F347C311FDF3}"/>
          </ac:spMkLst>
        </pc:spChg>
        <pc:spChg chg="mod">
          <ac:chgData name="takei kay" userId="44fd2d8bb7bf8251" providerId="LiveId" clId="{40E6FAA4-7BF5-4355-AB1C-7C9C2B54D37F}" dt="2021-04-16T06:54:07.396" v="783" actId="14100"/>
          <ac:spMkLst>
            <pc:docMk/>
            <pc:sldMk cId="0" sldId="258"/>
            <ac:spMk id="14" creationId="{572FEE18-494B-465E-B0D0-D362A4486FCB}"/>
          </ac:spMkLst>
        </pc:spChg>
        <pc:spChg chg="mod">
          <ac:chgData name="takei kay" userId="44fd2d8bb7bf8251" providerId="LiveId" clId="{40E6FAA4-7BF5-4355-AB1C-7C9C2B54D37F}" dt="2021-04-16T06:51:39.624" v="644"/>
          <ac:spMkLst>
            <pc:docMk/>
            <pc:sldMk cId="0" sldId="258"/>
            <ac:spMk id="16" creationId="{E6FECD88-5D9C-41AB-B160-4676E0603D0C}"/>
          </ac:spMkLst>
        </pc:spChg>
        <pc:spChg chg="mod">
          <ac:chgData name="takei kay" userId="44fd2d8bb7bf8251" providerId="LiveId" clId="{40E6FAA4-7BF5-4355-AB1C-7C9C2B54D37F}" dt="2021-04-16T06:51:39.624" v="644"/>
          <ac:spMkLst>
            <pc:docMk/>
            <pc:sldMk cId="0" sldId="258"/>
            <ac:spMk id="17" creationId="{502E0DE9-103E-455C-A3B4-FB4009580800}"/>
          </ac:spMkLst>
        </pc:spChg>
        <pc:spChg chg="mod">
          <ac:chgData name="takei kay" userId="44fd2d8bb7bf8251" providerId="LiveId" clId="{40E6FAA4-7BF5-4355-AB1C-7C9C2B54D37F}" dt="2021-04-16T06:51:39.624" v="644"/>
          <ac:spMkLst>
            <pc:docMk/>
            <pc:sldMk cId="0" sldId="258"/>
            <ac:spMk id="18" creationId="{94794447-02A7-4D11-BBB6-3B10A9C28A17}"/>
          </ac:spMkLst>
        </pc:spChg>
        <pc:spChg chg="mod">
          <ac:chgData name="takei kay" userId="44fd2d8bb7bf8251" providerId="LiveId" clId="{40E6FAA4-7BF5-4355-AB1C-7C9C2B54D37F}" dt="2021-04-16T06:51:39.624" v="644"/>
          <ac:spMkLst>
            <pc:docMk/>
            <pc:sldMk cId="0" sldId="258"/>
            <ac:spMk id="20" creationId="{DDBF8B38-A218-4465-BF22-165E7D4CEB72}"/>
          </ac:spMkLst>
        </pc:spChg>
        <pc:spChg chg="mod">
          <ac:chgData name="takei kay" userId="44fd2d8bb7bf8251" providerId="LiveId" clId="{40E6FAA4-7BF5-4355-AB1C-7C9C2B54D37F}" dt="2021-04-16T06:51:39.624" v="644"/>
          <ac:spMkLst>
            <pc:docMk/>
            <pc:sldMk cId="0" sldId="258"/>
            <ac:spMk id="21" creationId="{6681F7D9-6243-470A-8DB4-DCC60666C5F5}"/>
          </ac:spMkLst>
        </pc:spChg>
        <pc:spChg chg="mod">
          <ac:chgData name="takei kay" userId="44fd2d8bb7bf8251" providerId="LiveId" clId="{40E6FAA4-7BF5-4355-AB1C-7C9C2B54D37F}" dt="2021-04-16T06:51:39.624" v="644"/>
          <ac:spMkLst>
            <pc:docMk/>
            <pc:sldMk cId="0" sldId="258"/>
            <ac:spMk id="22" creationId="{486AD1C4-B73F-40CB-9663-CC040967C15D}"/>
          </ac:spMkLst>
        </pc:spChg>
        <pc:spChg chg="mod">
          <ac:chgData name="takei kay" userId="44fd2d8bb7bf8251" providerId="LiveId" clId="{40E6FAA4-7BF5-4355-AB1C-7C9C2B54D37F}" dt="2021-04-16T06:52:07.059" v="717"/>
          <ac:spMkLst>
            <pc:docMk/>
            <pc:sldMk cId="0" sldId="258"/>
            <ac:spMk id="24" creationId="{799114F3-B7E8-4DDE-B0B3-B8FDE807EF94}"/>
          </ac:spMkLst>
        </pc:spChg>
        <pc:spChg chg="mod">
          <ac:chgData name="takei kay" userId="44fd2d8bb7bf8251" providerId="LiveId" clId="{40E6FAA4-7BF5-4355-AB1C-7C9C2B54D37F}" dt="2021-04-16T06:52:07.059" v="717"/>
          <ac:spMkLst>
            <pc:docMk/>
            <pc:sldMk cId="0" sldId="258"/>
            <ac:spMk id="25" creationId="{EDA1ADC7-ECA2-4DEF-9640-9C695F1892AA}"/>
          </ac:spMkLst>
        </pc:spChg>
        <pc:spChg chg="mod">
          <ac:chgData name="takei kay" userId="44fd2d8bb7bf8251" providerId="LiveId" clId="{40E6FAA4-7BF5-4355-AB1C-7C9C2B54D37F}" dt="2021-04-16T06:52:07.059" v="717"/>
          <ac:spMkLst>
            <pc:docMk/>
            <pc:sldMk cId="0" sldId="258"/>
            <ac:spMk id="26" creationId="{C5FFABD5-71DB-478E-ABA6-7384FC03EB3C}"/>
          </ac:spMkLst>
        </pc:spChg>
        <pc:spChg chg="mod">
          <ac:chgData name="takei kay" userId="44fd2d8bb7bf8251" providerId="LiveId" clId="{40E6FAA4-7BF5-4355-AB1C-7C9C2B54D37F}" dt="2021-04-16T06:52:07.059" v="717"/>
          <ac:spMkLst>
            <pc:docMk/>
            <pc:sldMk cId="0" sldId="258"/>
            <ac:spMk id="28" creationId="{730DCF71-979D-4163-B3CE-C1FCAEF2BA6A}"/>
          </ac:spMkLst>
        </pc:spChg>
        <pc:spChg chg="mod">
          <ac:chgData name="takei kay" userId="44fd2d8bb7bf8251" providerId="LiveId" clId="{40E6FAA4-7BF5-4355-AB1C-7C9C2B54D37F}" dt="2021-04-16T06:52:07.059" v="717"/>
          <ac:spMkLst>
            <pc:docMk/>
            <pc:sldMk cId="0" sldId="258"/>
            <ac:spMk id="29" creationId="{802F5F81-142B-4663-A86D-277F9D1F72C4}"/>
          </ac:spMkLst>
        </pc:spChg>
        <pc:spChg chg="mod">
          <ac:chgData name="takei kay" userId="44fd2d8bb7bf8251" providerId="LiveId" clId="{40E6FAA4-7BF5-4355-AB1C-7C9C2B54D37F}" dt="2021-04-16T06:52:07.059" v="717"/>
          <ac:spMkLst>
            <pc:docMk/>
            <pc:sldMk cId="0" sldId="258"/>
            <ac:spMk id="30" creationId="{1ECE8DEE-AF80-473C-86A1-0B3C8E3C7C77}"/>
          </ac:spMkLst>
        </pc:spChg>
        <pc:spChg chg="mod">
          <ac:chgData name="takei kay" userId="44fd2d8bb7bf8251" providerId="LiveId" clId="{40E6FAA4-7BF5-4355-AB1C-7C9C2B54D37F}" dt="2021-04-16T06:52:07.059" v="717"/>
          <ac:spMkLst>
            <pc:docMk/>
            <pc:sldMk cId="0" sldId="258"/>
            <ac:spMk id="32" creationId="{11DB43F6-4E1C-4416-A607-D1CF1C4B56D8}"/>
          </ac:spMkLst>
        </pc:spChg>
        <pc:spChg chg="mod">
          <ac:chgData name="takei kay" userId="44fd2d8bb7bf8251" providerId="LiveId" clId="{40E6FAA4-7BF5-4355-AB1C-7C9C2B54D37F}" dt="2021-04-16T06:52:07.059" v="717"/>
          <ac:spMkLst>
            <pc:docMk/>
            <pc:sldMk cId="0" sldId="258"/>
            <ac:spMk id="33" creationId="{FD816B6A-A926-4932-A687-527419A04FA4}"/>
          </ac:spMkLst>
        </pc:spChg>
        <pc:spChg chg="mod">
          <ac:chgData name="takei kay" userId="44fd2d8bb7bf8251" providerId="LiveId" clId="{40E6FAA4-7BF5-4355-AB1C-7C9C2B54D37F}" dt="2021-04-16T06:52:07.059" v="717"/>
          <ac:spMkLst>
            <pc:docMk/>
            <pc:sldMk cId="0" sldId="258"/>
            <ac:spMk id="34" creationId="{36341AAB-C101-44F6-BE59-EF9D0E699237}"/>
          </ac:spMkLst>
        </pc:spChg>
        <pc:spChg chg="add del mod">
          <ac:chgData name="takei kay" userId="44fd2d8bb7bf8251" providerId="LiveId" clId="{40E6FAA4-7BF5-4355-AB1C-7C9C2B54D37F}" dt="2021-04-16T06:54:00.306" v="781"/>
          <ac:spMkLst>
            <pc:docMk/>
            <pc:sldMk cId="0" sldId="258"/>
            <ac:spMk id="36" creationId="{DE2144D6-92C3-4F8D-A12A-3BA38E01CD5A}"/>
          </ac:spMkLst>
        </pc:spChg>
        <pc:spChg chg="mod">
          <ac:chgData name="takei kay" userId="44fd2d8bb7bf8251" providerId="LiveId" clId="{40E6FAA4-7BF5-4355-AB1C-7C9C2B54D37F}" dt="2021-04-16T07:05:24.646" v="850" actId="14100"/>
          <ac:spMkLst>
            <pc:docMk/>
            <pc:sldMk cId="0" sldId="258"/>
            <ac:spMk id="119" creationId="{00000000-0000-0000-0000-000000000000}"/>
          </ac:spMkLst>
        </pc:spChg>
        <pc:spChg chg="mod">
          <ac:chgData name="takei kay" userId="44fd2d8bb7bf8251" providerId="LiveId" clId="{40E6FAA4-7BF5-4355-AB1C-7C9C2B54D37F}" dt="2021-04-16T06:48:09.858" v="633" actId="255"/>
          <ac:spMkLst>
            <pc:docMk/>
            <pc:sldMk cId="0" sldId="258"/>
            <ac:spMk id="120" creationId="{00000000-0000-0000-0000-000000000000}"/>
          </ac:spMkLst>
        </pc:spChg>
        <pc:spChg chg="mod">
          <ac:chgData name="takei kay" userId="44fd2d8bb7bf8251" providerId="LiveId" clId="{40E6FAA4-7BF5-4355-AB1C-7C9C2B54D37F}" dt="2021-04-16T03:56:03.217" v="151" actId="2"/>
          <ac:spMkLst>
            <pc:docMk/>
            <pc:sldMk cId="0" sldId="258"/>
            <ac:spMk id="122" creationId="{00000000-0000-0000-0000-000000000000}"/>
          </ac:spMkLst>
        </pc:spChg>
        <pc:spChg chg="mod">
          <ac:chgData name="takei kay" userId="44fd2d8bb7bf8251" providerId="LiveId" clId="{40E6FAA4-7BF5-4355-AB1C-7C9C2B54D37F}" dt="2021-04-16T06:57:20.118" v="798"/>
          <ac:spMkLst>
            <pc:docMk/>
            <pc:sldMk cId="0" sldId="258"/>
            <ac:spMk id="125" creationId="{00000000-0000-0000-0000-000000000000}"/>
          </ac:spMkLst>
        </pc:spChg>
        <pc:grpChg chg="add mod">
          <ac:chgData name="takei kay" userId="44fd2d8bb7bf8251" providerId="LiveId" clId="{40E6FAA4-7BF5-4355-AB1C-7C9C2B54D37F}" dt="2021-04-16T06:51:50.794" v="716" actId="1038"/>
          <ac:grpSpMkLst>
            <pc:docMk/>
            <pc:sldMk cId="0" sldId="258"/>
            <ac:grpSpMk id="11" creationId="{B21FF8F7-FC2B-49EF-9CF5-AC9EF952FCB5}"/>
          </ac:grpSpMkLst>
        </pc:grpChg>
        <pc:grpChg chg="add mod">
          <ac:chgData name="takei kay" userId="44fd2d8bb7bf8251" providerId="LiveId" clId="{40E6FAA4-7BF5-4355-AB1C-7C9C2B54D37F}" dt="2021-04-16T06:51:50.794" v="716" actId="1038"/>
          <ac:grpSpMkLst>
            <pc:docMk/>
            <pc:sldMk cId="0" sldId="258"/>
            <ac:grpSpMk id="15" creationId="{F28D4D42-104D-4655-8547-30A5193D7A01}"/>
          </ac:grpSpMkLst>
        </pc:grpChg>
        <pc:grpChg chg="add mod">
          <ac:chgData name="takei kay" userId="44fd2d8bb7bf8251" providerId="LiveId" clId="{40E6FAA4-7BF5-4355-AB1C-7C9C2B54D37F}" dt="2021-04-16T06:51:50.794" v="716" actId="1038"/>
          <ac:grpSpMkLst>
            <pc:docMk/>
            <pc:sldMk cId="0" sldId="258"/>
            <ac:grpSpMk id="19" creationId="{C43E9AAA-9A5F-4C24-80F8-B450572CD7ED}"/>
          </ac:grpSpMkLst>
        </pc:grpChg>
        <pc:grpChg chg="add del mod">
          <ac:chgData name="takei kay" userId="44fd2d8bb7bf8251" providerId="LiveId" clId="{40E6FAA4-7BF5-4355-AB1C-7C9C2B54D37F}" dt="2021-04-16T06:52:10.045" v="718" actId="478"/>
          <ac:grpSpMkLst>
            <pc:docMk/>
            <pc:sldMk cId="0" sldId="258"/>
            <ac:grpSpMk id="23" creationId="{4BA155DE-A262-4F8E-BC1F-6C7599163A83}"/>
          </ac:grpSpMkLst>
        </pc:grpChg>
        <pc:grpChg chg="add del mod">
          <ac:chgData name="takei kay" userId="44fd2d8bb7bf8251" providerId="LiveId" clId="{40E6FAA4-7BF5-4355-AB1C-7C9C2B54D37F}" dt="2021-04-16T06:52:10.045" v="718" actId="478"/>
          <ac:grpSpMkLst>
            <pc:docMk/>
            <pc:sldMk cId="0" sldId="258"/>
            <ac:grpSpMk id="27" creationId="{28BC3E73-CB52-4235-85BE-141B8FF493BC}"/>
          </ac:grpSpMkLst>
        </pc:grpChg>
        <pc:grpChg chg="add del mod">
          <ac:chgData name="takei kay" userId="44fd2d8bb7bf8251" providerId="LiveId" clId="{40E6FAA4-7BF5-4355-AB1C-7C9C2B54D37F}" dt="2021-04-16T06:52:10.045" v="718" actId="478"/>
          <ac:grpSpMkLst>
            <pc:docMk/>
            <pc:sldMk cId="0" sldId="258"/>
            <ac:grpSpMk id="31" creationId="{C1798760-F02D-4941-B256-8651ADD0A4A3}"/>
          </ac:grpSpMkLst>
        </pc:grpChg>
        <pc:grpChg chg="mod">
          <ac:chgData name="takei kay" userId="44fd2d8bb7bf8251" providerId="LiveId" clId="{40E6FAA4-7BF5-4355-AB1C-7C9C2B54D37F}" dt="2021-04-16T06:51:26.987" v="642" actId="14100"/>
          <ac:grpSpMkLst>
            <pc:docMk/>
            <pc:sldMk cId="0" sldId="258"/>
            <ac:grpSpMk id="123" creationId="{00000000-0000-0000-0000-000000000000}"/>
          </ac:grpSpMkLst>
        </pc:grpChg>
        <pc:grpChg chg="mod">
          <ac:chgData name="takei kay" userId="44fd2d8bb7bf8251" providerId="LiveId" clId="{40E6FAA4-7BF5-4355-AB1C-7C9C2B54D37F}" dt="2021-04-16T06:57:35.083" v="799" actId="14100"/>
          <ac:grpSpMkLst>
            <pc:docMk/>
            <pc:sldMk cId="0" sldId="258"/>
            <ac:grpSpMk id="126" creationId="{00000000-0000-0000-0000-000000000000}"/>
          </ac:grpSpMkLst>
        </pc:grpChg>
      </pc:sldChg>
      <pc:sldChg chg="modSp mod">
        <pc:chgData name="takei kay" userId="44fd2d8bb7bf8251" providerId="LiveId" clId="{40E6FAA4-7BF5-4355-AB1C-7C9C2B54D37F}" dt="2021-04-16T15:05:41.795" v="2571" actId="255"/>
        <pc:sldMkLst>
          <pc:docMk/>
          <pc:sldMk cId="0" sldId="259"/>
        </pc:sldMkLst>
        <pc:spChg chg="mod">
          <ac:chgData name="takei kay" userId="44fd2d8bb7bf8251" providerId="LiveId" clId="{40E6FAA4-7BF5-4355-AB1C-7C9C2B54D37F}" dt="2021-04-16T07:02:35.544" v="819" actId="207"/>
          <ac:spMkLst>
            <pc:docMk/>
            <pc:sldMk cId="0" sldId="259"/>
            <ac:spMk id="128" creationId="{00000000-0000-0000-0000-000000000000}"/>
          </ac:spMkLst>
        </pc:spChg>
        <pc:spChg chg="mod">
          <ac:chgData name="takei kay" userId="44fd2d8bb7bf8251" providerId="LiveId" clId="{40E6FAA4-7BF5-4355-AB1C-7C9C2B54D37F}" dt="2021-04-16T15:05:41.795" v="2571" actId="255"/>
          <ac:spMkLst>
            <pc:docMk/>
            <pc:sldMk cId="0" sldId="259"/>
            <ac:spMk id="129" creationId="{00000000-0000-0000-0000-000000000000}"/>
          </ac:spMkLst>
        </pc:spChg>
        <pc:picChg chg="mod">
          <ac:chgData name="takei kay" userId="44fd2d8bb7bf8251" providerId="LiveId" clId="{40E6FAA4-7BF5-4355-AB1C-7C9C2B54D37F}" dt="2021-04-16T07:02:40.886" v="820" actId="14100"/>
          <ac:picMkLst>
            <pc:docMk/>
            <pc:sldMk cId="0" sldId="259"/>
            <ac:picMk id="132" creationId="{00000000-0000-0000-0000-000000000000}"/>
          </ac:picMkLst>
        </pc:picChg>
      </pc:sldChg>
      <pc:sldChg chg="modSp mod setBg">
        <pc:chgData name="takei kay" userId="44fd2d8bb7bf8251" providerId="LiveId" clId="{40E6FAA4-7BF5-4355-AB1C-7C9C2B54D37F}" dt="2021-04-16T14:43:34.633" v="2193"/>
        <pc:sldMkLst>
          <pc:docMk/>
          <pc:sldMk cId="0" sldId="260"/>
        </pc:sldMkLst>
        <pc:spChg chg="mod">
          <ac:chgData name="takei kay" userId="44fd2d8bb7bf8251" providerId="LiveId" clId="{40E6FAA4-7BF5-4355-AB1C-7C9C2B54D37F}" dt="2021-04-16T07:05:16.257" v="848" actId="14100"/>
          <ac:spMkLst>
            <pc:docMk/>
            <pc:sldMk cId="0" sldId="260"/>
            <ac:spMk id="134" creationId="{00000000-0000-0000-0000-000000000000}"/>
          </ac:spMkLst>
        </pc:spChg>
        <pc:graphicFrameChg chg="mod">
          <ac:chgData name="takei kay" userId="44fd2d8bb7bf8251" providerId="LiveId" clId="{40E6FAA4-7BF5-4355-AB1C-7C9C2B54D37F}" dt="2021-04-16T07:04:17.302" v="839"/>
          <ac:graphicFrameMkLst>
            <pc:docMk/>
            <pc:sldMk cId="0" sldId="260"/>
            <ac:graphicFrameMk id="135" creationId="{00000000-0000-0000-0000-000000000000}"/>
          </ac:graphicFrameMkLst>
        </pc:graphicFrameChg>
      </pc:sldChg>
      <pc:sldChg chg="modSp mod">
        <pc:chgData name="takei kay" userId="44fd2d8bb7bf8251" providerId="LiveId" clId="{40E6FAA4-7BF5-4355-AB1C-7C9C2B54D37F}" dt="2021-04-16T07:07:52.095" v="878" actId="255"/>
        <pc:sldMkLst>
          <pc:docMk/>
          <pc:sldMk cId="0" sldId="261"/>
        </pc:sldMkLst>
        <pc:spChg chg="mod">
          <ac:chgData name="takei kay" userId="44fd2d8bb7bf8251" providerId="LiveId" clId="{40E6FAA4-7BF5-4355-AB1C-7C9C2B54D37F}" dt="2021-04-16T07:05:41.782" v="853" actId="207"/>
          <ac:spMkLst>
            <pc:docMk/>
            <pc:sldMk cId="0" sldId="261"/>
            <ac:spMk id="137" creationId="{00000000-0000-0000-0000-000000000000}"/>
          </ac:spMkLst>
        </pc:spChg>
        <pc:graphicFrameChg chg="mod">
          <ac:chgData name="takei kay" userId="44fd2d8bb7bf8251" providerId="LiveId" clId="{40E6FAA4-7BF5-4355-AB1C-7C9C2B54D37F}" dt="2021-04-16T07:07:52.095" v="878" actId="255"/>
          <ac:graphicFrameMkLst>
            <pc:docMk/>
            <pc:sldMk cId="0" sldId="261"/>
            <ac:graphicFrameMk id="138" creationId="{00000000-0000-0000-0000-000000000000}"/>
          </ac:graphicFrameMkLst>
        </pc:graphicFrameChg>
      </pc:sldChg>
      <pc:sldChg chg="modSp mod">
        <pc:chgData name="takei kay" userId="44fd2d8bb7bf8251" providerId="LiveId" clId="{40E6FAA4-7BF5-4355-AB1C-7C9C2B54D37F}" dt="2021-04-16T15:30:11.584" v="2809" actId="14100"/>
        <pc:sldMkLst>
          <pc:docMk/>
          <pc:sldMk cId="0" sldId="262"/>
        </pc:sldMkLst>
        <pc:spChg chg="mod">
          <ac:chgData name="takei kay" userId="44fd2d8bb7bf8251" providerId="LiveId" clId="{40E6FAA4-7BF5-4355-AB1C-7C9C2B54D37F}" dt="2021-04-16T11:38:06.187" v="2011"/>
          <ac:spMkLst>
            <pc:docMk/>
            <pc:sldMk cId="0" sldId="262"/>
            <ac:spMk id="140" creationId="{00000000-0000-0000-0000-000000000000}"/>
          </ac:spMkLst>
        </pc:spChg>
        <pc:spChg chg="mod">
          <ac:chgData name="takei kay" userId="44fd2d8bb7bf8251" providerId="LiveId" clId="{40E6FAA4-7BF5-4355-AB1C-7C9C2B54D37F}" dt="2021-04-16T04:30:57.930" v="503" actId="113"/>
          <ac:spMkLst>
            <pc:docMk/>
            <pc:sldMk cId="0" sldId="262"/>
            <ac:spMk id="143" creationId="{00000000-0000-0000-0000-000000000000}"/>
          </ac:spMkLst>
        </pc:spChg>
        <pc:spChg chg="mod">
          <ac:chgData name="takei kay" userId="44fd2d8bb7bf8251" providerId="LiveId" clId="{40E6FAA4-7BF5-4355-AB1C-7C9C2B54D37F}" dt="2021-04-16T11:36:16.039" v="1995" actId="21"/>
          <ac:spMkLst>
            <pc:docMk/>
            <pc:sldMk cId="0" sldId="262"/>
            <ac:spMk id="145" creationId="{00000000-0000-0000-0000-000000000000}"/>
          </ac:spMkLst>
        </pc:spChg>
        <pc:picChg chg="mod">
          <ac:chgData name="takei kay" userId="44fd2d8bb7bf8251" providerId="LiveId" clId="{40E6FAA4-7BF5-4355-AB1C-7C9C2B54D37F}" dt="2021-04-16T15:30:11.584" v="2809" actId="14100"/>
          <ac:picMkLst>
            <pc:docMk/>
            <pc:sldMk cId="0" sldId="262"/>
            <ac:picMk id="141" creationId="{00000000-0000-0000-0000-000000000000}"/>
          </ac:picMkLst>
        </pc:picChg>
      </pc:sldChg>
      <pc:sldChg chg="modSp mod">
        <pc:chgData name="takei kay" userId="44fd2d8bb7bf8251" providerId="LiveId" clId="{40E6FAA4-7BF5-4355-AB1C-7C9C2B54D37F}" dt="2021-04-16T15:30:17.514" v="2810" actId="14100"/>
        <pc:sldMkLst>
          <pc:docMk/>
          <pc:sldMk cId="0" sldId="263"/>
        </pc:sldMkLst>
        <pc:spChg chg="mod">
          <ac:chgData name="takei kay" userId="44fd2d8bb7bf8251" providerId="LiveId" clId="{40E6FAA4-7BF5-4355-AB1C-7C9C2B54D37F}" dt="2021-04-16T14:45:00.389" v="2195" actId="113"/>
          <ac:spMkLst>
            <pc:docMk/>
            <pc:sldMk cId="0" sldId="263"/>
            <ac:spMk id="147" creationId="{00000000-0000-0000-0000-000000000000}"/>
          </ac:spMkLst>
        </pc:spChg>
        <pc:spChg chg="mod">
          <ac:chgData name="takei kay" userId="44fd2d8bb7bf8251" providerId="LiveId" clId="{40E6FAA4-7BF5-4355-AB1C-7C9C2B54D37F}" dt="2021-04-16T11:36:04.227" v="1993" actId="255"/>
          <ac:spMkLst>
            <pc:docMk/>
            <pc:sldMk cId="0" sldId="263"/>
            <ac:spMk id="149" creationId="{00000000-0000-0000-0000-000000000000}"/>
          </ac:spMkLst>
        </pc:spChg>
        <pc:spChg chg="mod">
          <ac:chgData name="takei kay" userId="44fd2d8bb7bf8251" providerId="LiveId" clId="{40E6FAA4-7BF5-4355-AB1C-7C9C2B54D37F}" dt="2021-04-16T11:35:27.111" v="1983" actId="21"/>
          <ac:spMkLst>
            <pc:docMk/>
            <pc:sldMk cId="0" sldId="263"/>
            <ac:spMk id="151" creationId="{00000000-0000-0000-0000-000000000000}"/>
          </ac:spMkLst>
        </pc:spChg>
        <pc:picChg chg="mod">
          <ac:chgData name="takei kay" userId="44fd2d8bb7bf8251" providerId="LiveId" clId="{40E6FAA4-7BF5-4355-AB1C-7C9C2B54D37F}" dt="2021-04-16T15:30:17.514" v="2810" actId="14100"/>
          <ac:picMkLst>
            <pc:docMk/>
            <pc:sldMk cId="0" sldId="263"/>
            <ac:picMk id="152" creationId="{00000000-0000-0000-0000-000000000000}"/>
          </ac:picMkLst>
        </pc:picChg>
      </pc:sldChg>
      <pc:sldChg chg="modSp mod">
        <pc:chgData name="takei kay" userId="44fd2d8bb7bf8251" providerId="LiveId" clId="{40E6FAA4-7BF5-4355-AB1C-7C9C2B54D37F}" dt="2021-04-16T11:38:15.813" v="2019"/>
        <pc:sldMkLst>
          <pc:docMk/>
          <pc:sldMk cId="0" sldId="264"/>
        </pc:sldMkLst>
        <pc:spChg chg="mod">
          <ac:chgData name="takei kay" userId="44fd2d8bb7bf8251" providerId="LiveId" clId="{40E6FAA4-7BF5-4355-AB1C-7C9C2B54D37F}" dt="2021-04-16T11:35:09.281" v="1981" actId="113"/>
          <ac:spMkLst>
            <pc:docMk/>
            <pc:sldMk cId="0" sldId="264"/>
            <ac:spMk id="2" creationId="{F9D5FA6E-5BD5-4449-816E-0B89773D4E3F}"/>
          </ac:spMkLst>
        </pc:spChg>
        <pc:spChg chg="mod">
          <ac:chgData name="takei kay" userId="44fd2d8bb7bf8251" providerId="LiveId" clId="{40E6FAA4-7BF5-4355-AB1C-7C9C2B54D37F}" dt="2021-04-16T11:38:15.813" v="2019"/>
          <ac:spMkLst>
            <pc:docMk/>
            <pc:sldMk cId="0" sldId="264"/>
            <ac:spMk id="154" creationId="{00000000-0000-0000-0000-000000000000}"/>
          </ac:spMkLst>
        </pc:spChg>
        <pc:spChg chg="mod">
          <ac:chgData name="takei kay" userId="44fd2d8bb7bf8251" providerId="LiveId" clId="{40E6FAA4-7BF5-4355-AB1C-7C9C2B54D37F}" dt="2021-04-16T11:33:40.594" v="1935" actId="21"/>
          <ac:spMkLst>
            <pc:docMk/>
            <pc:sldMk cId="0" sldId="264"/>
            <ac:spMk id="155" creationId="{00000000-0000-0000-0000-000000000000}"/>
          </ac:spMkLst>
        </pc:spChg>
        <pc:picChg chg="mod">
          <ac:chgData name="takei kay" userId="44fd2d8bb7bf8251" providerId="LiveId" clId="{40E6FAA4-7BF5-4355-AB1C-7C9C2B54D37F}" dt="2021-04-16T11:34:45.139" v="1958" actId="1076"/>
          <ac:picMkLst>
            <pc:docMk/>
            <pc:sldMk cId="0" sldId="264"/>
            <ac:picMk id="156" creationId="{00000000-0000-0000-0000-000000000000}"/>
          </ac:picMkLst>
        </pc:picChg>
      </pc:sldChg>
      <pc:sldChg chg="modSp mod">
        <pc:chgData name="takei kay" userId="44fd2d8bb7bf8251" providerId="LiveId" clId="{40E6FAA4-7BF5-4355-AB1C-7C9C2B54D37F}" dt="2021-04-16T14:46:12.961" v="2202"/>
        <pc:sldMkLst>
          <pc:docMk/>
          <pc:sldMk cId="0" sldId="265"/>
        </pc:sldMkLst>
        <pc:spChg chg="mod">
          <ac:chgData name="takei kay" userId="44fd2d8bb7bf8251" providerId="LiveId" clId="{40E6FAA4-7BF5-4355-AB1C-7C9C2B54D37F}" dt="2021-04-16T14:46:12.961" v="2202"/>
          <ac:spMkLst>
            <pc:docMk/>
            <pc:sldMk cId="0" sldId="265"/>
            <ac:spMk id="158" creationId="{00000000-0000-0000-0000-000000000000}"/>
          </ac:spMkLst>
        </pc:spChg>
        <pc:spChg chg="mod">
          <ac:chgData name="takei kay" userId="44fd2d8bb7bf8251" providerId="LiveId" clId="{40E6FAA4-7BF5-4355-AB1C-7C9C2B54D37F}" dt="2021-04-16T11:31:48.538" v="1899" actId="21"/>
          <ac:spMkLst>
            <pc:docMk/>
            <pc:sldMk cId="0" sldId="265"/>
            <ac:spMk id="161" creationId="{00000000-0000-0000-0000-000000000000}"/>
          </ac:spMkLst>
        </pc:spChg>
      </pc:sldChg>
      <pc:sldChg chg="modSp mod">
        <pc:chgData name="takei kay" userId="44fd2d8bb7bf8251" providerId="LiveId" clId="{40E6FAA4-7BF5-4355-AB1C-7C9C2B54D37F}" dt="2021-04-16T14:47:39.537" v="2235" actId="113"/>
        <pc:sldMkLst>
          <pc:docMk/>
          <pc:sldMk cId="0" sldId="266"/>
        </pc:sldMkLst>
        <pc:spChg chg="mod">
          <ac:chgData name="takei kay" userId="44fd2d8bb7bf8251" providerId="LiveId" clId="{40E6FAA4-7BF5-4355-AB1C-7C9C2B54D37F}" dt="2021-04-16T14:47:39.537" v="2235" actId="113"/>
          <ac:spMkLst>
            <pc:docMk/>
            <pc:sldMk cId="0" sldId="266"/>
            <ac:spMk id="163" creationId="{00000000-0000-0000-0000-000000000000}"/>
          </ac:spMkLst>
        </pc:spChg>
        <pc:spChg chg="mod">
          <ac:chgData name="takei kay" userId="44fd2d8bb7bf8251" providerId="LiveId" clId="{40E6FAA4-7BF5-4355-AB1C-7C9C2B54D37F}" dt="2021-04-16T11:30:21.432" v="1875" actId="21"/>
          <ac:spMkLst>
            <pc:docMk/>
            <pc:sldMk cId="0" sldId="266"/>
            <ac:spMk id="164" creationId="{00000000-0000-0000-0000-000000000000}"/>
          </ac:spMkLst>
        </pc:spChg>
      </pc:sldChg>
      <pc:sldChg chg="addSp modSp mod">
        <pc:chgData name="takei kay" userId="44fd2d8bb7bf8251" providerId="LiveId" clId="{40E6FAA4-7BF5-4355-AB1C-7C9C2B54D37F}" dt="2021-04-16T14:50:03.517" v="2295" actId="20577"/>
        <pc:sldMkLst>
          <pc:docMk/>
          <pc:sldMk cId="0" sldId="267"/>
        </pc:sldMkLst>
        <pc:spChg chg="mod">
          <ac:chgData name="takei kay" userId="44fd2d8bb7bf8251" providerId="LiveId" clId="{40E6FAA4-7BF5-4355-AB1C-7C9C2B54D37F}" dt="2021-04-16T14:48:56.059" v="2288"/>
          <ac:spMkLst>
            <pc:docMk/>
            <pc:sldMk cId="0" sldId="267"/>
            <ac:spMk id="168" creationId="{00000000-0000-0000-0000-000000000000}"/>
          </ac:spMkLst>
        </pc:spChg>
        <pc:spChg chg="mod">
          <ac:chgData name="takei kay" userId="44fd2d8bb7bf8251" providerId="LiveId" clId="{40E6FAA4-7BF5-4355-AB1C-7C9C2B54D37F}" dt="2021-04-16T14:50:03.517" v="2295" actId="20577"/>
          <ac:spMkLst>
            <pc:docMk/>
            <pc:sldMk cId="0" sldId="267"/>
            <ac:spMk id="169" creationId="{00000000-0000-0000-0000-000000000000}"/>
          </ac:spMkLst>
        </pc:spChg>
        <pc:picChg chg="add mod">
          <ac:chgData name="takei kay" userId="44fd2d8bb7bf8251" providerId="LiveId" clId="{40E6FAA4-7BF5-4355-AB1C-7C9C2B54D37F}" dt="2021-04-16T07:13:14.113" v="956" actId="1076"/>
          <ac:picMkLst>
            <pc:docMk/>
            <pc:sldMk cId="0" sldId="267"/>
            <ac:picMk id="6" creationId="{091F6401-DB9B-4C73-B955-2F1B33A5F3A1}"/>
          </ac:picMkLst>
        </pc:picChg>
        <pc:picChg chg="mod">
          <ac:chgData name="takei kay" userId="44fd2d8bb7bf8251" providerId="LiveId" clId="{40E6FAA4-7BF5-4355-AB1C-7C9C2B54D37F}" dt="2021-04-16T04:44:20.097" v="527" actId="1076"/>
          <ac:picMkLst>
            <pc:docMk/>
            <pc:sldMk cId="0" sldId="267"/>
            <ac:picMk id="170" creationId="{00000000-0000-0000-0000-000000000000}"/>
          </ac:picMkLst>
        </pc:picChg>
      </pc:sldChg>
      <pc:sldChg chg="addSp modSp mod">
        <pc:chgData name="takei kay" userId="44fd2d8bb7bf8251" providerId="LiveId" clId="{40E6FAA4-7BF5-4355-AB1C-7C9C2B54D37F}" dt="2021-04-23T07:23:58.361" v="2881" actId="1076"/>
        <pc:sldMkLst>
          <pc:docMk/>
          <pc:sldMk cId="0" sldId="268"/>
        </pc:sldMkLst>
        <pc:spChg chg="mod">
          <ac:chgData name="takei kay" userId="44fd2d8bb7bf8251" providerId="LiveId" clId="{40E6FAA4-7BF5-4355-AB1C-7C9C2B54D37F}" dt="2021-04-16T14:49:12.378" v="2290"/>
          <ac:spMkLst>
            <pc:docMk/>
            <pc:sldMk cId="0" sldId="268"/>
            <ac:spMk id="172" creationId="{00000000-0000-0000-0000-000000000000}"/>
          </ac:spMkLst>
        </pc:spChg>
        <pc:spChg chg="mod">
          <ac:chgData name="takei kay" userId="44fd2d8bb7bf8251" providerId="LiveId" clId="{40E6FAA4-7BF5-4355-AB1C-7C9C2B54D37F}" dt="2021-04-16T11:29:55.650" v="1873" actId="1036"/>
          <ac:spMkLst>
            <pc:docMk/>
            <pc:sldMk cId="0" sldId="268"/>
            <ac:spMk id="173" creationId="{00000000-0000-0000-0000-000000000000}"/>
          </ac:spMkLst>
        </pc:spChg>
        <pc:picChg chg="add mod">
          <ac:chgData name="takei kay" userId="44fd2d8bb7bf8251" providerId="LiveId" clId="{40E6FAA4-7BF5-4355-AB1C-7C9C2B54D37F}" dt="2021-04-16T11:29:43.225" v="1851" actId="14100"/>
          <ac:picMkLst>
            <pc:docMk/>
            <pc:sldMk cId="0" sldId="268"/>
            <ac:picMk id="7" creationId="{8D6A41E5-A957-4F99-B9DA-9EF574779DE8}"/>
          </ac:picMkLst>
        </pc:picChg>
        <pc:picChg chg="mod">
          <ac:chgData name="takei kay" userId="44fd2d8bb7bf8251" providerId="LiveId" clId="{40E6FAA4-7BF5-4355-AB1C-7C9C2B54D37F}" dt="2021-04-23T07:23:58.361" v="2881" actId="1076"/>
          <ac:picMkLst>
            <pc:docMk/>
            <pc:sldMk cId="0" sldId="268"/>
            <ac:picMk id="174" creationId="{00000000-0000-0000-0000-000000000000}"/>
          </ac:picMkLst>
        </pc:picChg>
        <pc:picChg chg="mod modCrop">
          <ac:chgData name="takei kay" userId="44fd2d8bb7bf8251" providerId="LiveId" clId="{40E6FAA4-7BF5-4355-AB1C-7C9C2B54D37F}" dt="2021-04-23T07:23:51.904" v="2878" actId="14100"/>
          <ac:picMkLst>
            <pc:docMk/>
            <pc:sldMk cId="0" sldId="268"/>
            <ac:picMk id="175" creationId="{00000000-0000-0000-0000-000000000000}"/>
          </ac:picMkLst>
        </pc:picChg>
      </pc:sldChg>
      <pc:sldChg chg="addSp delSp modSp mod">
        <pc:chgData name="takei kay" userId="44fd2d8bb7bf8251" providerId="LiveId" clId="{40E6FAA4-7BF5-4355-AB1C-7C9C2B54D37F}" dt="2021-04-23T07:25:51.148" v="2891" actId="14100"/>
        <pc:sldMkLst>
          <pc:docMk/>
          <pc:sldMk cId="0" sldId="269"/>
        </pc:sldMkLst>
        <pc:spChg chg="mod">
          <ac:chgData name="takei kay" userId="44fd2d8bb7bf8251" providerId="LiveId" clId="{40E6FAA4-7BF5-4355-AB1C-7C9C2B54D37F}" dt="2021-04-16T14:49:22.590" v="2292"/>
          <ac:spMkLst>
            <pc:docMk/>
            <pc:sldMk cId="0" sldId="269"/>
            <ac:spMk id="177" creationId="{00000000-0000-0000-0000-000000000000}"/>
          </ac:spMkLst>
        </pc:spChg>
        <pc:spChg chg="mod">
          <ac:chgData name="takei kay" userId="44fd2d8bb7bf8251" providerId="LiveId" clId="{40E6FAA4-7BF5-4355-AB1C-7C9C2B54D37F}" dt="2021-04-16T11:29:13.853" v="1845" actId="1036"/>
          <ac:spMkLst>
            <pc:docMk/>
            <pc:sldMk cId="0" sldId="269"/>
            <ac:spMk id="178" creationId="{00000000-0000-0000-0000-000000000000}"/>
          </ac:spMkLst>
        </pc:spChg>
        <pc:picChg chg="add mod">
          <ac:chgData name="takei kay" userId="44fd2d8bb7bf8251" providerId="LiveId" clId="{40E6FAA4-7BF5-4355-AB1C-7C9C2B54D37F}" dt="2021-04-23T07:25:43.729" v="2889" actId="1076"/>
          <ac:picMkLst>
            <pc:docMk/>
            <pc:sldMk cId="0" sldId="269"/>
            <ac:picMk id="4" creationId="{002F3E07-60D4-4E3C-92C6-0B36EDF52080}"/>
          </ac:picMkLst>
        </pc:picChg>
        <pc:picChg chg="mod">
          <ac:chgData name="takei kay" userId="44fd2d8bb7bf8251" providerId="LiveId" clId="{40E6FAA4-7BF5-4355-AB1C-7C9C2B54D37F}" dt="2021-04-23T07:25:51.148" v="2891" actId="14100"/>
          <ac:picMkLst>
            <pc:docMk/>
            <pc:sldMk cId="0" sldId="269"/>
            <ac:picMk id="179" creationId="{00000000-0000-0000-0000-000000000000}"/>
          </ac:picMkLst>
        </pc:picChg>
        <pc:picChg chg="del">
          <ac:chgData name="takei kay" userId="44fd2d8bb7bf8251" providerId="LiveId" clId="{40E6FAA4-7BF5-4355-AB1C-7C9C2B54D37F}" dt="2021-04-16T04:50:53.155" v="589" actId="478"/>
          <ac:picMkLst>
            <pc:docMk/>
            <pc:sldMk cId="0" sldId="269"/>
            <ac:picMk id="180" creationId="{00000000-0000-0000-0000-000000000000}"/>
          </ac:picMkLst>
        </pc:picChg>
        <pc:picChg chg="mod modCrop">
          <ac:chgData name="takei kay" userId="44fd2d8bb7bf8251" providerId="LiveId" clId="{40E6FAA4-7BF5-4355-AB1C-7C9C2B54D37F}" dt="2021-04-23T07:25:40.805" v="2888" actId="1076"/>
          <ac:picMkLst>
            <pc:docMk/>
            <pc:sldMk cId="0" sldId="269"/>
            <ac:picMk id="181" creationId="{00000000-0000-0000-0000-000000000000}"/>
          </ac:picMkLst>
        </pc:picChg>
      </pc:sldChg>
      <pc:sldChg chg="modSp mod">
        <pc:chgData name="takei kay" userId="44fd2d8bb7bf8251" providerId="LiveId" clId="{40E6FAA4-7BF5-4355-AB1C-7C9C2B54D37F}" dt="2021-04-16T14:50:35.284" v="2297" actId="255"/>
        <pc:sldMkLst>
          <pc:docMk/>
          <pc:sldMk cId="0" sldId="270"/>
        </pc:sldMkLst>
        <pc:spChg chg="mod">
          <ac:chgData name="takei kay" userId="44fd2d8bb7bf8251" providerId="LiveId" clId="{40E6FAA4-7BF5-4355-AB1C-7C9C2B54D37F}" dt="2021-04-16T14:50:35.284" v="2297" actId="255"/>
          <ac:spMkLst>
            <pc:docMk/>
            <pc:sldMk cId="0" sldId="270"/>
            <ac:spMk id="183" creationId="{00000000-0000-0000-0000-000000000000}"/>
          </ac:spMkLst>
        </pc:spChg>
        <pc:spChg chg="mod">
          <ac:chgData name="takei kay" userId="44fd2d8bb7bf8251" providerId="LiveId" clId="{40E6FAA4-7BF5-4355-AB1C-7C9C2B54D37F}" dt="2021-04-16T07:17:33.265" v="1003" actId="113"/>
          <ac:spMkLst>
            <pc:docMk/>
            <pc:sldMk cId="0" sldId="270"/>
            <ac:spMk id="184" creationId="{00000000-0000-0000-0000-000000000000}"/>
          </ac:spMkLst>
        </pc:spChg>
      </pc:sldChg>
      <pc:sldChg chg="modSp mod">
        <pc:chgData name="takei kay" userId="44fd2d8bb7bf8251" providerId="LiveId" clId="{40E6FAA4-7BF5-4355-AB1C-7C9C2B54D37F}" dt="2021-04-16T14:50:45.679" v="2299" actId="255"/>
        <pc:sldMkLst>
          <pc:docMk/>
          <pc:sldMk cId="0" sldId="271"/>
        </pc:sldMkLst>
        <pc:spChg chg="mod">
          <ac:chgData name="takei kay" userId="44fd2d8bb7bf8251" providerId="LiveId" clId="{40E6FAA4-7BF5-4355-AB1C-7C9C2B54D37F}" dt="2021-04-16T14:50:45.679" v="2299" actId="255"/>
          <ac:spMkLst>
            <pc:docMk/>
            <pc:sldMk cId="0" sldId="271"/>
            <ac:spMk id="191" creationId="{00000000-0000-0000-0000-000000000000}"/>
          </ac:spMkLst>
        </pc:spChg>
        <pc:spChg chg="mod">
          <ac:chgData name="takei kay" userId="44fd2d8bb7bf8251" providerId="LiveId" clId="{40E6FAA4-7BF5-4355-AB1C-7C9C2B54D37F}" dt="2021-04-16T11:40:56.590" v="2069" actId="255"/>
          <ac:spMkLst>
            <pc:docMk/>
            <pc:sldMk cId="0" sldId="271"/>
            <ac:spMk id="192" creationId="{00000000-0000-0000-0000-000000000000}"/>
          </ac:spMkLst>
        </pc:spChg>
        <pc:spChg chg="mod">
          <ac:chgData name="takei kay" userId="44fd2d8bb7bf8251" providerId="LiveId" clId="{40E6FAA4-7BF5-4355-AB1C-7C9C2B54D37F}" dt="2021-04-16T11:41:10.168" v="2072" actId="27636"/>
          <ac:spMkLst>
            <pc:docMk/>
            <pc:sldMk cId="0" sldId="271"/>
            <ac:spMk id="199" creationId="{00000000-0000-0000-0000-000000000000}"/>
          </ac:spMkLst>
        </pc:spChg>
      </pc:sldChg>
      <pc:sldChg chg="modSp mod ord">
        <pc:chgData name="takei kay" userId="44fd2d8bb7bf8251" providerId="LiveId" clId="{40E6FAA4-7BF5-4355-AB1C-7C9C2B54D37F}" dt="2021-04-16T11:40:43.685" v="2067" actId="27636"/>
        <pc:sldMkLst>
          <pc:docMk/>
          <pc:sldMk cId="0" sldId="272"/>
        </pc:sldMkLst>
        <pc:spChg chg="mod">
          <ac:chgData name="takei kay" userId="44fd2d8bb7bf8251" providerId="LiveId" clId="{40E6FAA4-7BF5-4355-AB1C-7C9C2B54D37F}" dt="2021-04-16T11:39:50.469" v="2058" actId="14100"/>
          <ac:spMkLst>
            <pc:docMk/>
            <pc:sldMk cId="0" sldId="272"/>
            <ac:spMk id="201" creationId="{00000000-0000-0000-0000-000000000000}"/>
          </ac:spMkLst>
        </pc:spChg>
        <pc:spChg chg="mod">
          <ac:chgData name="takei kay" userId="44fd2d8bb7bf8251" providerId="LiveId" clId="{40E6FAA4-7BF5-4355-AB1C-7C9C2B54D37F}" dt="2021-04-16T11:40:36.866" v="2064" actId="255"/>
          <ac:spMkLst>
            <pc:docMk/>
            <pc:sldMk cId="0" sldId="272"/>
            <ac:spMk id="202" creationId="{00000000-0000-0000-0000-000000000000}"/>
          </ac:spMkLst>
        </pc:spChg>
        <pc:spChg chg="mod">
          <ac:chgData name="takei kay" userId="44fd2d8bb7bf8251" providerId="LiveId" clId="{40E6FAA4-7BF5-4355-AB1C-7C9C2B54D37F}" dt="2021-04-16T11:40:43.685" v="2067" actId="27636"/>
          <ac:spMkLst>
            <pc:docMk/>
            <pc:sldMk cId="0" sldId="272"/>
            <ac:spMk id="205" creationId="{00000000-0000-0000-0000-000000000000}"/>
          </ac:spMkLst>
        </pc:spChg>
      </pc:sldChg>
      <pc:sldChg chg="modSp mod ord">
        <pc:chgData name="takei kay" userId="44fd2d8bb7bf8251" providerId="LiveId" clId="{40E6FAA4-7BF5-4355-AB1C-7C9C2B54D37F}" dt="2021-04-16T11:41:37.477" v="2073" actId="255"/>
        <pc:sldMkLst>
          <pc:docMk/>
          <pc:sldMk cId="0" sldId="273"/>
        </pc:sldMkLst>
        <pc:spChg chg="mod">
          <ac:chgData name="takei kay" userId="44fd2d8bb7bf8251" providerId="LiveId" clId="{40E6FAA4-7BF5-4355-AB1C-7C9C2B54D37F}" dt="2021-04-16T11:39:35.722" v="2056" actId="14100"/>
          <ac:spMkLst>
            <pc:docMk/>
            <pc:sldMk cId="0" sldId="273"/>
            <ac:spMk id="211" creationId="{00000000-0000-0000-0000-000000000000}"/>
          </ac:spMkLst>
        </pc:spChg>
        <pc:spChg chg="mod">
          <ac:chgData name="takei kay" userId="44fd2d8bb7bf8251" providerId="LiveId" clId="{40E6FAA4-7BF5-4355-AB1C-7C9C2B54D37F}" dt="2021-04-16T11:41:37.477" v="2073" actId="255"/>
          <ac:spMkLst>
            <pc:docMk/>
            <pc:sldMk cId="0" sldId="273"/>
            <ac:spMk id="212" creationId="{00000000-0000-0000-0000-000000000000}"/>
          </ac:spMkLst>
        </pc:spChg>
      </pc:sldChg>
      <pc:sldChg chg="modSp mod ord">
        <pc:chgData name="takei kay" userId="44fd2d8bb7bf8251" providerId="LiveId" clId="{40E6FAA4-7BF5-4355-AB1C-7C9C2B54D37F}" dt="2021-04-16T11:41:46.073" v="2074" actId="255"/>
        <pc:sldMkLst>
          <pc:docMk/>
          <pc:sldMk cId="0" sldId="274"/>
        </pc:sldMkLst>
        <pc:spChg chg="mod">
          <ac:chgData name="takei kay" userId="44fd2d8bb7bf8251" providerId="LiveId" clId="{40E6FAA4-7BF5-4355-AB1C-7C9C2B54D37F}" dt="2021-04-16T08:04:23.790" v="1079" actId="207"/>
          <ac:spMkLst>
            <pc:docMk/>
            <pc:sldMk cId="0" sldId="274"/>
            <ac:spMk id="217" creationId="{00000000-0000-0000-0000-000000000000}"/>
          </ac:spMkLst>
        </pc:spChg>
        <pc:spChg chg="mod">
          <ac:chgData name="takei kay" userId="44fd2d8bb7bf8251" providerId="LiveId" clId="{40E6FAA4-7BF5-4355-AB1C-7C9C2B54D37F}" dt="2021-04-16T11:41:46.073" v="2074" actId="255"/>
          <ac:spMkLst>
            <pc:docMk/>
            <pc:sldMk cId="0" sldId="274"/>
            <ac:spMk id="218" creationId="{00000000-0000-0000-0000-000000000000}"/>
          </ac:spMkLst>
        </pc:spChg>
        <pc:picChg chg="mod">
          <ac:chgData name="takei kay" userId="44fd2d8bb7bf8251" providerId="LiveId" clId="{40E6FAA4-7BF5-4355-AB1C-7C9C2B54D37F}" dt="2021-04-16T08:03:58.744" v="1073" actId="14100"/>
          <ac:picMkLst>
            <pc:docMk/>
            <pc:sldMk cId="0" sldId="274"/>
            <ac:picMk id="220" creationId="{00000000-0000-0000-0000-000000000000}"/>
          </ac:picMkLst>
        </pc:picChg>
      </pc:sldChg>
      <pc:sldChg chg="modSp mod ord">
        <pc:chgData name="takei kay" userId="44fd2d8bb7bf8251" providerId="LiveId" clId="{40E6FAA4-7BF5-4355-AB1C-7C9C2B54D37F}" dt="2021-04-16T08:05:23.013" v="1096" actId="14100"/>
        <pc:sldMkLst>
          <pc:docMk/>
          <pc:sldMk cId="0" sldId="275"/>
        </pc:sldMkLst>
        <pc:spChg chg="mod">
          <ac:chgData name="takei kay" userId="44fd2d8bb7bf8251" providerId="LiveId" clId="{40E6FAA4-7BF5-4355-AB1C-7C9C2B54D37F}" dt="2021-04-16T08:05:23.013" v="1096" actId="14100"/>
          <ac:spMkLst>
            <pc:docMk/>
            <pc:sldMk cId="0" sldId="275"/>
            <ac:spMk id="224" creationId="{00000000-0000-0000-0000-000000000000}"/>
          </ac:spMkLst>
        </pc:spChg>
        <pc:spChg chg="mod">
          <ac:chgData name="takei kay" userId="44fd2d8bb7bf8251" providerId="LiveId" clId="{40E6FAA4-7BF5-4355-AB1C-7C9C2B54D37F}" dt="2021-04-16T08:05:12.538" v="1093" actId="113"/>
          <ac:spMkLst>
            <pc:docMk/>
            <pc:sldMk cId="0" sldId="275"/>
            <ac:spMk id="225" creationId="{00000000-0000-0000-0000-000000000000}"/>
          </ac:spMkLst>
        </pc:spChg>
      </pc:sldChg>
      <pc:sldChg chg="modSp mod">
        <pc:chgData name="takei kay" userId="44fd2d8bb7bf8251" providerId="LiveId" clId="{40E6FAA4-7BF5-4355-AB1C-7C9C2B54D37F}" dt="2021-04-16T11:41:59.959" v="2075" actId="14100"/>
        <pc:sldMkLst>
          <pc:docMk/>
          <pc:sldMk cId="0" sldId="276"/>
        </pc:sldMkLst>
        <pc:spChg chg="mod">
          <ac:chgData name="takei kay" userId="44fd2d8bb7bf8251" providerId="LiveId" clId="{40E6FAA4-7BF5-4355-AB1C-7C9C2B54D37F}" dt="2021-04-16T08:06:03.189" v="1109" actId="207"/>
          <ac:spMkLst>
            <pc:docMk/>
            <pc:sldMk cId="0" sldId="276"/>
            <ac:spMk id="232" creationId="{00000000-0000-0000-0000-000000000000}"/>
          </ac:spMkLst>
        </pc:spChg>
        <pc:spChg chg="mod">
          <ac:chgData name="takei kay" userId="44fd2d8bb7bf8251" providerId="LiveId" clId="{40E6FAA4-7BF5-4355-AB1C-7C9C2B54D37F}" dt="2021-04-16T11:41:59.959" v="2075" actId="14100"/>
          <ac:spMkLst>
            <pc:docMk/>
            <pc:sldMk cId="0" sldId="276"/>
            <ac:spMk id="233" creationId="{00000000-0000-0000-0000-000000000000}"/>
          </ac:spMkLst>
        </pc:spChg>
      </pc:sldChg>
      <pc:sldChg chg="modSp mod">
        <pc:chgData name="takei kay" userId="44fd2d8bb7bf8251" providerId="LiveId" clId="{40E6FAA4-7BF5-4355-AB1C-7C9C2B54D37F}" dt="2021-04-16T11:43:37.984" v="2125" actId="113"/>
        <pc:sldMkLst>
          <pc:docMk/>
          <pc:sldMk cId="0" sldId="277"/>
        </pc:sldMkLst>
        <pc:spChg chg="mod">
          <ac:chgData name="takei kay" userId="44fd2d8bb7bf8251" providerId="LiveId" clId="{40E6FAA4-7BF5-4355-AB1C-7C9C2B54D37F}" dt="2021-04-16T11:43:37.984" v="2125" actId="113"/>
          <ac:spMkLst>
            <pc:docMk/>
            <pc:sldMk cId="0" sldId="277"/>
            <ac:spMk id="240" creationId="{00000000-0000-0000-0000-000000000000}"/>
          </ac:spMkLst>
        </pc:spChg>
        <pc:spChg chg="mod">
          <ac:chgData name="takei kay" userId="44fd2d8bb7bf8251" providerId="LiveId" clId="{40E6FAA4-7BF5-4355-AB1C-7C9C2B54D37F}" dt="2021-04-16T11:42:12.373" v="2076" actId="255"/>
          <ac:spMkLst>
            <pc:docMk/>
            <pc:sldMk cId="0" sldId="277"/>
            <ac:spMk id="241" creationId="{00000000-0000-0000-0000-000000000000}"/>
          </ac:spMkLst>
        </pc:spChg>
        <pc:spChg chg="mod">
          <ac:chgData name="takei kay" userId="44fd2d8bb7bf8251" providerId="LiveId" clId="{40E6FAA4-7BF5-4355-AB1C-7C9C2B54D37F}" dt="2021-04-16T11:42:48.636" v="2122" actId="1036"/>
          <ac:spMkLst>
            <pc:docMk/>
            <pc:sldMk cId="0" sldId="277"/>
            <ac:spMk id="242" creationId="{00000000-0000-0000-0000-000000000000}"/>
          </ac:spMkLst>
        </pc:spChg>
        <pc:spChg chg="mod">
          <ac:chgData name="takei kay" userId="44fd2d8bb7bf8251" providerId="LiveId" clId="{40E6FAA4-7BF5-4355-AB1C-7C9C2B54D37F}" dt="2021-04-16T11:42:24.203" v="2078" actId="255"/>
          <ac:spMkLst>
            <pc:docMk/>
            <pc:sldMk cId="0" sldId="277"/>
            <ac:spMk id="245" creationId="{00000000-0000-0000-0000-000000000000}"/>
          </ac:spMkLst>
        </pc:spChg>
        <pc:picChg chg="mod">
          <ac:chgData name="takei kay" userId="44fd2d8bb7bf8251" providerId="LiveId" clId="{40E6FAA4-7BF5-4355-AB1C-7C9C2B54D37F}" dt="2021-04-16T11:42:29.122" v="2079" actId="1076"/>
          <ac:picMkLst>
            <pc:docMk/>
            <pc:sldMk cId="0" sldId="277"/>
            <ac:picMk id="243" creationId="{00000000-0000-0000-0000-000000000000}"/>
          </ac:picMkLst>
        </pc:picChg>
        <pc:picChg chg="mod">
          <ac:chgData name="takei kay" userId="44fd2d8bb7bf8251" providerId="LiveId" clId="{40E6FAA4-7BF5-4355-AB1C-7C9C2B54D37F}" dt="2021-04-16T11:42:34.557" v="2080" actId="1076"/>
          <ac:picMkLst>
            <pc:docMk/>
            <pc:sldMk cId="0" sldId="277"/>
            <ac:picMk id="244" creationId="{00000000-0000-0000-0000-000000000000}"/>
          </ac:picMkLst>
        </pc:picChg>
      </pc:sldChg>
      <pc:sldChg chg="addSp delSp modSp mod">
        <pc:chgData name="takei kay" userId="44fd2d8bb7bf8251" providerId="LiveId" clId="{40E6FAA4-7BF5-4355-AB1C-7C9C2B54D37F}" dt="2021-04-16T11:43:06.959" v="2123" actId="255"/>
        <pc:sldMkLst>
          <pc:docMk/>
          <pc:sldMk cId="0" sldId="278"/>
        </pc:sldMkLst>
        <pc:spChg chg="add del mod">
          <ac:chgData name="takei kay" userId="44fd2d8bb7bf8251" providerId="LiveId" clId="{40E6FAA4-7BF5-4355-AB1C-7C9C2B54D37F}" dt="2021-04-16T08:08:21.735" v="1140" actId="478"/>
          <ac:spMkLst>
            <pc:docMk/>
            <pc:sldMk cId="0" sldId="278"/>
            <ac:spMk id="3" creationId="{F00DC369-9164-49D3-8597-23FEBA207F4B}"/>
          </ac:spMkLst>
        </pc:spChg>
        <pc:spChg chg="mod">
          <ac:chgData name="takei kay" userId="44fd2d8bb7bf8251" providerId="LiveId" clId="{40E6FAA4-7BF5-4355-AB1C-7C9C2B54D37F}" dt="2021-04-16T08:08:18.095" v="1139" actId="122"/>
          <ac:spMkLst>
            <pc:docMk/>
            <pc:sldMk cId="0" sldId="278"/>
            <ac:spMk id="251" creationId="{00000000-0000-0000-0000-000000000000}"/>
          </ac:spMkLst>
        </pc:spChg>
        <pc:graphicFrameChg chg="mod">
          <ac:chgData name="takei kay" userId="44fd2d8bb7bf8251" providerId="LiveId" clId="{40E6FAA4-7BF5-4355-AB1C-7C9C2B54D37F}" dt="2021-04-16T11:43:06.959" v="2123" actId="255"/>
          <ac:graphicFrameMkLst>
            <pc:docMk/>
            <pc:sldMk cId="0" sldId="278"/>
            <ac:graphicFrameMk id="252" creationId="{00000000-0000-0000-0000-000000000000}"/>
          </ac:graphicFrameMkLst>
        </pc:graphicFrameChg>
      </pc:sldChg>
      <pc:sldChg chg="modSp mod">
        <pc:chgData name="takei kay" userId="44fd2d8bb7bf8251" providerId="LiveId" clId="{40E6FAA4-7BF5-4355-AB1C-7C9C2B54D37F}" dt="2021-04-16T08:09:54.915" v="1160" actId="14100"/>
        <pc:sldMkLst>
          <pc:docMk/>
          <pc:sldMk cId="0" sldId="279"/>
        </pc:sldMkLst>
        <pc:spChg chg="mod">
          <ac:chgData name="takei kay" userId="44fd2d8bb7bf8251" providerId="LiveId" clId="{40E6FAA4-7BF5-4355-AB1C-7C9C2B54D37F}" dt="2021-04-16T08:08:59.585" v="1153" actId="1076"/>
          <ac:spMkLst>
            <pc:docMk/>
            <pc:sldMk cId="0" sldId="279"/>
            <ac:spMk id="255" creationId="{00000000-0000-0000-0000-000000000000}"/>
          </ac:spMkLst>
        </pc:spChg>
        <pc:spChg chg="mod">
          <ac:chgData name="takei kay" userId="44fd2d8bb7bf8251" providerId="LiveId" clId="{40E6FAA4-7BF5-4355-AB1C-7C9C2B54D37F}" dt="2021-04-16T08:09:54.915" v="1160" actId="14100"/>
          <ac:spMkLst>
            <pc:docMk/>
            <pc:sldMk cId="0" sldId="279"/>
            <ac:spMk id="256" creationId="{00000000-0000-0000-0000-000000000000}"/>
          </ac:spMkLst>
        </pc:spChg>
      </pc:sldChg>
      <pc:sldChg chg="addSp delSp modSp mod">
        <pc:chgData name="takei kay" userId="44fd2d8bb7bf8251" providerId="LiveId" clId="{40E6FAA4-7BF5-4355-AB1C-7C9C2B54D37F}" dt="2021-04-16T14:51:36.362" v="2300" actId="113"/>
        <pc:sldMkLst>
          <pc:docMk/>
          <pc:sldMk cId="0" sldId="280"/>
        </pc:sldMkLst>
        <pc:spChg chg="add mod">
          <ac:chgData name="takei kay" userId="44fd2d8bb7bf8251" providerId="LiveId" clId="{40E6FAA4-7BF5-4355-AB1C-7C9C2B54D37F}" dt="2021-04-16T08:12:37.611" v="1193" actId="20577"/>
          <ac:spMkLst>
            <pc:docMk/>
            <pc:sldMk cId="0" sldId="280"/>
            <ac:spMk id="3" creationId="{2387A4D5-691A-46D2-BE6F-42046814A160}"/>
          </ac:spMkLst>
        </pc:spChg>
        <pc:spChg chg="add del mod">
          <ac:chgData name="takei kay" userId="44fd2d8bb7bf8251" providerId="LiveId" clId="{40E6FAA4-7BF5-4355-AB1C-7C9C2B54D37F}" dt="2021-04-16T08:11:47.279" v="1184" actId="478"/>
          <ac:spMkLst>
            <pc:docMk/>
            <pc:sldMk cId="0" sldId="280"/>
            <ac:spMk id="5" creationId="{AD27944B-9221-4EAC-A0F6-9BC57875942C}"/>
          </ac:spMkLst>
        </pc:spChg>
        <pc:spChg chg="add del mod">
          <ac:chgData name="takei kay" userId="44fd2d8bb7bf8251" providerId="LiveId" clId="{40E6FAA4-7BF5-4355-AB1C-7C9C2B54D37F}" dt="2021-04-16T14:51:36.362" v="2300" actId="113"/>
          <ac:spMkLst>
            <pc:docMk/>
            <pc:sldMk cId="0" sldId="280"/>
            <ac:spMk id="258" creationId="{00000000-0000-0000-0000-000000000000}"/>
          </ac:spMkLst>
        </pc:spChg>
        <pc:spChg chg="mod">
          <ac:chgData name="takei kay" userId="44fd2d8bb7bf8251" providerId="LiveId" clId="{40E6FAA4-7BF5-4355-AB1C-7C9C2B54D37F}" dt="2021-04-16T08:12:23.598" v="1191" actId="113"/>
          <ac:spMkLst>
            <pc:docMk/>
            <pc:sldMk cId="0" sldId="280"/>
            <ac:spMk id="259" creationId="{00000000-0000-0000-0000-000000000000}"/>
          </ac:spMkLst>
        </pc:spChg>
        <pc:spChg chg="mod">
          <ac:chgData name="takei kay" userId="44fd2d8bb7bf8251" providerId="LiveId" clId="{40E6FAA4-7BF5-4355-AB1C-7C9C2B54D37F}" dt="2021-04-16T08:12:41.781" v="1194" actId="113"/>
          <ac:spMkLst>
            <pc:docMk/>
            <pc:sldMk cId="0" sldId="280"/>
            <ac:spMk id="260" creationId="{00000000-0000-0000-0000-000000000000}"/>
          </ac:spMkLst>
        </pc:spChg>
      </pc:sldChg>
      <pc:sldChg chg="modSp mod">
        <pc:chgData name="takei kay" userId="44fd2d8bb7bf8251" providerId="LiveId" clId="{40E6FAA4-7BF5-4355-AB1C-7C9C2B54D37F}" dt="2021-04-16T11:18:17.894" v="1697" actId="207"/>
        <pc:sldMkLst>
          <pc:docMk/>
          <pc:sldMk cId="0" sldId="281"/>
        </pc:sldMkLst>
        <pc:spChg chg="mod">
          <ac:chgData name="takei kay" userId="44fd2d8bb7bf8251" providerId="LiveId" clId="{40E6FAA4-7BF5-4355-AB1C-7C9C2B54D37F}" dt="2021-04-16T11:18:17.894" v="1697" actId="207"/>
          <ac:spMkLst>
            <pc:docMk/>
            <pc:sldMk cId="0" sldId="281"/>
            <ac:spMk id="262" creationId="{00000000-0000-0000-0000-000000000000}"/>
          </ac:spMkLst>
        </pc:spChg>
        <pc:spChg chg="mod">
          <ac:chgData name="takei kay" userId="44fd2d8bb7bf8251" providerId="LiveId" clId="{40E6FAA4-7BF5-4355-AB1C-7C9C2B54D37F}" dt="2021-04-16T08:13:34.394" v="1206" actId="255"/>
          <ac:spMkLst>
            <pc:docMk/>
            <pc:sldMk cId="0" sldId="281"/>
            <ac:spMk id="263" creationId="{00000000-0000-0000-0000-000000000000}"/>
          </ac:spMkLst>
        </pc:spChg>
      </pc:sldChg>
      <pc:sldChg chg="addSp delSp modSp mod setBg">
        <pc:chgData name="takei kay" userId="44fd2d8bb7bf8251" providerId="LiveId" clId="{40E6FAA4-7BF5-4355-AB1C-7C9C2B54D37F}" dt="2021-04-16T15:28:55.114" v="2808" actId="12"/>
        <pc:sldMkLst>
          <pc:docMk/>
          <pc:sldMk cId="32146925" sldId="282"/>
        </pc:sldMkLst>
        <pc:spChg chg="mod">
          <ac:chgData name="takei kay" userId="44fd2d8bb7bf8251" providerId="LiveId" clId="{40E6FAA4-7BF5-4355-AB1C-7C9C2B54D37F}" dt="2021-04-16T15:28:55.114" v="2808" actId="12"/>
          <ac:spMkLst>
            <pc:docMk/>
            <pc:sldMk cId="32146925" sldId="282"/>
            <ac:spMk id="3" creationId="{9E1F3866-82D1-4E42-B756-7834C618D916}"/>
          </ac:spMkLst>
        </pc:spChg>
        <pc:spChg chg="add del">
          <ac:chgData name="takei kay" userId="44fd2d8bb7bf8251" providerId="LiveId" clId="{40E6FAA4-7BF5-4355-AB1C-7C9C2B54D37F}" dt="2021-04-16T08:20:21.514" v="1217" actId="22"/>
          <ac:spMkLst>
            <pc:docMk/>
            <pc:sldMk cId="32146925" sldId="282"/>
            <ac:spMk id="11" creationId="{DE435A5D-48E9-43B5-97CA-47D2E2A27DFF}"/>
          </ac:spMkLst>
        </pc:spChg>
        <pc:picChg chg="add mod">
          <ac:chgData name="takei kay" userId="44fd2d8bb7bf8251" providerId="LiveId" clId="{40E6FAA4-7BF5-4355-AB1C-7C9C2B54D37F}" dt="2021-04-16T15:26:19.829" v="2786" actId="1076"/>
          <ac:picMkLst>
            <pc:docMk/>
            <pc:sldMk cId="32146925" sldId="282"/>
            <ac:picMk id="5" creationId="{6A3DB4CB-8A0E-432D-913F-79C3161E40B5}"/>
          </ac:picMkLst>
        </pc:picChg>
        <pc:picChg chg="add del mod">
          <ac:chgData name="takei kay" userId="44fd2d8bb7bf8251" providerId="LiveId" clId="{40E6FAA4-7BF5-4355-AB1C-7C9C2B54D37F}" dt="2021-04-16T08:51:50.501" v="1279" actId="478"/>
          <ac:picMkLst>
            <pc:docMk/>
            <pc:sldMk cId="32146925" sldId="282"/>
            <ac:picMk id="7" creationId="{60FBE571-B805-4448-B6C5-D70F6133C116}"/>
          </ac:picMkLst>
        </pc:picChg>
        <pc:picChg chg="add del mod">
          <ac:chgData name="takei kay" userId="44fd2d8bb7bf8251" providerId="LiveId" clId="{40E6FAA4-7BF5-4355-AB1C-7C9C2B54D37F}" dt="2021-04-16T08:17:38.623" v="1210" actId="478"/>
          <ac:picMkLst>
            <pc:docMk/>
            <pc:sldMk cId="32146925" sldId="282"/>
            <ac:picMk id="9" creationId="{6CEC43F4-2CEE-4F1F-9846-8C34CD10D98E}"/>
          </ac:picMkLst>
        </pc:picChg>
      </pc:sldChg>
      <pc:sldChg chg="addSp modSp new mod ord">
        <pc:chgData name="takei kay" userId="44fd2d8bb7bf8251" providerId="LiveId" clId="{40E6FAA4-7BF5-4355-AB1C-7C9C2B54D37F}" dt="2021-04-16T07:09:13.717" v="897" actId="1076"/>
        <pc:sldMkLst>
          <pc:docMk/>
          <pc:sldMk cId="2102767180" sldId="283"/>
        </pc:sldMkLst>
        <pc:spChg chg="mod">
          <ac:chgData name="takei kay" userId="44fd2d8bb7bf8251" providerId="LiveId" clId="{40E6FAA4-7BF5-4355-AB1C-7C9C2B54D37F}" dt="2021-04-16T07:09:10.155" v="896" actId="207"/>
          <ac:spMkLst>
            <pc:docMk/>
            <pc:sldMk cId="2102767180" sldId="283"/>
            <ac:spMk id="2" creationId="{A0D67C6F-57EB-4E34-91A0-4272419D19C8}"/>
          </ac:spMkLst>
        </pc:spChg>
        <pc:spChg chg="mod">
          <ac:chgData name="takei kay" userId="44fd2d8bb7bf8251" providerId="LiveId" clId="{40E6FAA4-7BF5-4355-AB1C-7C9C2B54D37F}" dt="2021-04-16T04:09:49.581" v="226" actId="14100"/>
          <ac:spMkLst>
            <pc:docMk/>
            <pc:sldMk cId="2102767180" sldId="283"/>
            <ac:spMk id="3" creationId="{07D4F485-9831-4AFF-B73A-54154D87AC1F}"/>
          </ac:spMkLst>
        </pc:spChg>
        <pc:spChg chg="add mod">
          <ac:chgData name="takei kay" userId="44fd2d8bb7bf8251" providerId="LiveId" clId="{40E6FAA4-7BF5-4355-AB1C-7C9C2B54D37F}" dt="2021-04-16T04:06:37.482" v="174" actId="255"/>
          <ac:spMkLst>
            <pc:docMk/>
            <pc:sldMk cId="2102767180" sldId="283"/>
            <ac:spMk id="7" creationId="{BBEC7EA9-777C-49B6-8527-655B8FBEACC2}"/>
          </ac:spMkLst>
        </pc:spChg>
        <pc:picChg chg="add mod">
          <ac:chgData name="takei kay" userId="44fd2d8bb7bf8251" providerId="LiveId" clId="{40E6FAA4-7BF5-4355-AB1C-7C9C2B54D37F}" dt="2021-04-16T07:09:13.717" v="897" actId="1076"/>
          <ac:picMkLst>
            <pc:docMk/>
            <pc:sldMk cId="2102767180" sldId="283"/>
            <ac:picMk id="6" creationId="{2B542FD4-02FE-4983-B489-948E1CE0668B}"/>
          </ac:picMkLst>
        </pc:picChg>
      </pc:sldChg>
      <pc:sldChg chg="del">
        <pc:chgData name="takei kay" userId="44fd2d8bb7bf8251" providerId="LiveId" clId="{40E6FAA4-7BF5-4355-AB1C-7C9C2B54D37F}" dt="2021-04-16T03:56:44.728" v="152" actId="2696"/>
        <pc:sldMkLst>
          <pc:docMk/>
          <pc:sldMk cId="3202639583" sldId="283"/>
        </pc:sldMkLst>
      </pc:sldChg>
      <pc:sldChg chg="addSp modSp new mod">
        <pc:chgData name="takei kay" userId="44fd2d8bb7bf8251" providerId="LiveId" clId="{40E6FAA4-7BF5-4355-AB1C-7C9C2B54D37F}" dt="2021-04-16T14:45:44.934" v="2198" actId="1076"/>
        <pc:sldMkLst>
          <pc:docMk/>
          <pc:sldMk cId="1703819833" sldId="284"/>
        </pc:sldMkLst>
        <pc:spChg chg="mod">
          <ac:chgData name="takei kay" userId="44fd2d8bb7bf8251" providerId="LiveId" clId="{40E6FAA4-7BF5-4355-AB1C-7C9C2B54D37F}" dt="2021-04-16T11:38:20.354" v="2023"/>
          <ac:spMkLst>
            <pc:docMk/>
            <pc:sldMk cId="1703819833" sldId="284"/>
            <ac:spMk id="2" creationId="{8C704986-3282-4176-B251-374C637DEAEB}"/>
          </ac:spMkLst>
        </pc:spChg>
        <pc:spChg chg="mod ord">
          <ac:chgData name="takei kay" userId="44fd2d8bb7bf8251" providerId="LiveId" clId="{40E6FAA4-7BF5-4355-AB1C-7C9C2B54D37F}" dt="2021-04-16T14:45:36.343" v="2197" actId="27636"/>
          <ac:spMkLst>
            <pc:docMk/>
            <pc:sldMk cId="1703819833" sldId="284"/>
            <ac:spMk id="3" creationId="{214A28C2-1040-4407-885C-0FCD59610340}"/>
          </ac:spMkLst>
        </pc:spChg>
        <pc:spChg chg="add mod">
          <ac:chgData name="takei kay" userId="44fd2d8bb7bf8251" providerId="LiveId" clId="{40E6FAA4-7BF5-4355-AB1C-7C9C2B54D37F}" dt="2021-04-16T14:45:44.934" v="2198" actId="1076"/>
          <ac:spMkLst>
            <pc:docMk/>
            <pc:sldMk cId="1703819833" sldId="284"/>
            <ac:spMk id="6" creationId="{044DCEC7-E7B4-4067-8C42-C333ECC0D605}"/>
          </ac:spMkLst>
        </pc:spChg>
        <pc:picChg chg="add mod">
          <ac:chgData name="takei kay" userId="44fd2d8bb7bf8251" providerId="LiveId" clId="{40E6FAA4-7BF5-4355-AB1C-7C9C2B54D37F}" dt="2021-04-16T04:15:08.958" v="269" actId="14100"/>
          <ac:picMkLst>
            <pc:docMk/>
            <pc:sldMk cId="1703819833" sldId="284"/>
            <ac:picMk id="5" creationId="{45E354A3-3831-4E26-B736-566DC47EC644}"/>
          </ac:picMkLst>
        </pc:picChg>
      </pc:sldChg>
      <pc:sldChg chg="addSp modSp new mod">
        <pc:chgData name="takei kay" userId="44fd2d8bb7bf8251" providerId="LiveId" clId="{40E6FAA4-7BF5-4355-AB1C-7C9C2B54D37F}" dt="2021-04-23T07:22:09.243" v="2871" actId="208"/>
        <pc:sldMkLst>
          <pc:docMk/>
          <pc:sldMk cId="2272674938" sldId="285"/>
        </pc:sldMkLst>
        <pc:spChg chg="mod">
          <ac:chgData name="takei kay" userId="44fd2d8bb7bf8251" providerId="LiveId" clId="{40E6FAA4-7BF5-4355-AB1C-7C9C2B54D37F}" dt="2021-04-16T11:38:26.105" v="2027"/>
          <ac:spMkLst>
            <pc:docMk/>
            <pc:sldMk cId="2272674938" sldId="285"/>
            <ac:spMk id="2" creationId="{63A4ABA6-E72A-4632-8F29-927C6E879958}"/>
          </ac:spMkLst>
        </pc:spChg>
        <pc:spChg chg="mod">
          <ac:chgData name="takei kay" userId="44fd2d8bb7bf8251" providerId="LiveId" clId="{40E6FAA4-7BF5-4355-AB1C-7C9C2B54D37F}" dt="2021-04-16T15:08:08.680" v="2580" actId="20577"/>
          <ac:spMkLst>
            <pc:docMk/>
            <pc:sldMk cId="2272674938" sldId="285"/>
            <ac:spMk id="3" creationId="{D4E5635C-32C9-46F2-A94E-56B72A222D8C}"/>
          </ac:spMkLst>
        </pc:spChg>
        <pc:spChg chg="add mod">
          <ac:chgData name="takei kay" userId="44fd2d8bb7bf8251" providerId="LiveId" clId="{40E6FAA4-7BF5-4355-AB1C-7C9C2B54D37F}" dt="2021-04-16T15:07:39.059" v="2572" actId="1076"/>
          <ac:spMkLst>
            <pc:docMk/>
            <pc:sldMk cId="2272674938" sldId="285"/>
            <ac:spMk id="7" creationId="{35B7CE8C-48C8-48B8-8BD8-FE123E742709}"/>
          </ac:spMkLst>
        </pc:spChg>
        <pc:spChg chg="add mod">
          <ac:chgData name="takei kay" userId="44fd2d8bb7bf8251" providerId="LiveId" clId="{40E6FAA4-7BF5-4355-AB1C-7C9C2B54D37F}" dt="2021-04-23T07:22:09.243" v="2871" actId="208"/>
          <ac:spMkLst>
            <pc:docMk/>
            <pc:sldMk cId="2272674938" sldId="285"/>
            <ac:spMk id="8" creationId="{00DDD90E-6B4B-46A8-9000-83F4427364A4}"/>
          </ac:spMkLst>
        </pc:spChg>
        <pc:picChg chg="add mod">
          <ac:chgData name="takei kay" userId="44fd2d8bb7bf8251" providerId="LiveId" clId="{40E6FAA4-7BF5-4355-AB1C-7C9C2B54D37F}" dt="2021-04-16T11:32:40.573" v="1919" actId="1076"/>
          <ac:picMkLst>
            <pc:docMk/>
            <pc:sldMk cId="2272674938" sldId="285"/>
            <ac:picMk id="5" creationId="{0F0241C6-8F7C-447A-ABE1-0B1620D340B5}"/>
          </ac:picMkLst>
        </pc:picChg>
        <pc:picChg chg="add mod">
          <ac:chgData name="takei kay" userId="44fd2d8bb7bf8251" providerId="LiveId" clId="{40E6FAA4-7BF5-4355-AB1C-7C9C2B54D37F}" dt="2021-04-16T11:32:42.542" v="1920" actId="1076"/>
          <ac:picMkLst>
            <pc:docMk/>
            <pc:sldMk cId="2272674938" sldId="285"/>
            <ac:picMk id="6" creationId="{57F95C7B-3765-4FAE-890B-50335075590F}"/>
          </ac:picMkLst>
        </pc:picChg>
      </pc:sldChg>
      <pc:sldChg chg="addSp modSp new del mod ord">
        <pc:chgData name="takei kay" userId="44fd2d8bb7bf8251" providerId="LiveId" clId="{40E6FAA4-7BF5-4355-AB1C-7C9C2B54D37F}" dt="2021-04-16T09:29:07.107" v="1640" actId="2696"/>
        <pc:sldMkLst>
          <pc:docMk/>
          <pc:sldMk cId="2291609519" sldId="286"/>
        </pc:sldMkLst>
        <pc:picChg chg="add mod">
          <ac:chgData name="takei kay" userId="44fd2d8bb7bf8251" providerId="LiveId" clId="{40E6FAA4-7BF5-4355-AB1C-7C9C2B54D37F}" dt="2021-04-16T04:39:45.725" v="511"/>
          <ac:picMkLst>
            <pc:docMk/>
            <pc:sldMk cId="2291609519" sldId="286"/>
            <ac:picMk id="5" creationId="{316C31A8-55E2-4765-B0C2-2A56D62D8D1A}"/>
          </ac:picMkLst>
        </pc:picChg>
        <pc:picChg chg="add mod">
          <ac:chgData name="takei kay" userId="44fd2d8bb7bf8251" providerId="LiveId" clId="{40E6FAA4-7BF5-4355-AB1C-7C9C2B54D37F}" dt="2021-04-16T04:39:56.973" v="513" actId="1076"/>
          <ac:picMkLst>
            <pc:docMk/>
            <pc:sldMk cId="2291609519" sldId="286"/>
            <ac:picMk id="6" creationId="{074B0349-D8BD-45B1-9307-5DC6CA2E3BDA}"/>
          </ac:picMkLst>
        </pc:picChg>
      </pc:sldChg>
      <pc:sldChg chg="addSp modSp new mod">
        <pc:chgData name="takei kay" userId="44fd2d8bb7bf8251" providerId="LiveId" clId="{40E6FAA4-7BF5-4355-AB1C-7C9C2B54D37F}" dt="2021-04-16T14:48:52.062" v="2286"/>
        <pc:sldMkLst>
          <pc:docMk/>
          <pc:sldMk cId="919460101" sldId="287"/>
        </pc:sldMkLst>
        <pc:spChg chg="mod">
          <ac:chgData name="takei kay" userId="44fd2d8bb7bf8251" providerId="LiveId" clId="{40E6FAA4-7BF5-4355-AB1C-7C9C2B54D37F}" dt="2021-04-16T14:48:52.062" v="2286"/>
          <ac:spMkLst>
            <pc:docMk/>
            <pc:sldMk cId="919460101" sldId="287"/>
            <ac:spMk id="2" creationId="{9F2B8B42-7D8F-435B-BD56-3F3A3BB4859B}"/>
          </ac:spMkLst>
        </pc:spChg>
        <pc:spChg chg="mod">
          <ac:chgData name="takei kay" userId="44fd2d8bb7bf8251" providerId="LiveId" clId="{40E6FAA4-7BF5-4355-AB1C-7C9C2B54D37F}" dt="2021-04-16T14:48:38.480" v="2284"/>
          <ac:spMkLst>
            <pc:docMk/>
            <pc:sldMk cId="919460101" sldId="287"/>
            <ac:spMk id="3" creationId="{4B075274-FB8A-4278-9B84-D4B28ADD90F4}"/>
          </ac:spMkLst>
        </pc:spChg>
        <pc:picChg chg="add mod">
          <ac:chgData name="takei kay" userId="44fd2d8bb7bf8251" providerId="LiveId" clId="{40E6FAA4-7BF5-4355-AB1C-7C9C2B54D37F}" dt="2021-04-16T04:46:25.549" v="544" actId="14100"/>
          <ac:picMkLst>
            <pc:docMk/>
            <pc:sldMk cId="919460101" sldId="287"/>
            <ac:picMk id="5" creationId="{A578269E-E087-4CA9-B662-B8ED4F57CA40}"/>
          </ac:picMkLst>
        </pc:picChg>
        <pc:picChg chg="add mod">
          <ac:chgData name="takei kay" userId="44fd2d8bb7bf8251" providerId="LiveId" clId="{40E6FAA4-7BF5-4355-AB1C-7C9C2B54D37F}" dt="2021-04-16T11:28:09.853" v="1818" actId="1076"/>
          <ac:picMkLst>
            <pc:docMk/>
            <pc:sldMk cId="919460101" sldId="287"/>
            <ac:picMk id="6" creationId="{DFA41FC4-E006-43FF-8F1C-99879B4D9F7F}"/>
          </ac:picMkLst>
        </pc:picChg>
        <pc:picChg chg="add mod">
          <ac:chgData name="takei kay" userId="44fd2d8bb7bf8251" providerId="LiveId" clId="{40E6FAA4-7BF5-4355-AB1C-7C9C2B54D37F}" dt="2021-04-16T11:28:07.963" v="1817" actId="1076"/>
          <ac:picMkLst>
            <pc:docMk/>
            <pc:sldMk cId="919460101" sldId="287"/>
            <ac:picMk id="7" creationId="{0EA6E0EA-347E-46F2-9676-1C94558CA6F6}"/>
          </ac:picMkLst>
        </pc:picChg>
      </pc:sldChg>
      <pc:sldChg chg="addSp delSp modSp new mod ord">
        <pc:chgData name="takei kay" userId="44fd2d8bb7bf8251" providerId="LiveId" clId="{40E6FAA4-7BF5-4355-AB1C-7C9C2B54D37F}" dt="2021-04-21T17:17:45.282" v="2818" actId="11529"/>
        <pc:sldMkLst>
          <pc:docMk/>
          <pc:sldMk cId="2212933384" sldId="288"/>
        </pc:sldMkLst>
        <pc:spChg chg="add del mod">
          <ac:chgData name="takei kay" userId="44fd2d8bb7bf8251" providerId="LiveId" clId="{40E6FAA4-7BF5-4355-AB1C-7C9C2B54D37F}" dt="2021-04-21T17:17:45.282" v="2818" actId="11529"/>
          <ac:spMkLst>
            <pc:docMk/>
            <pc:sldMk cId="2212933384" sldId="288"/>
            <ac:spMk id="6" creationId="{A08B20FF-E7CB-43C2-BC76-17E6FF248664}"/>
          </ac:spMkLst>
        </pc:spChg>
        <pc:picChg chg="add mod">
          <ac:chgData name="takei kay" userId="44fd2d8bb7bf8251" providerId="LiveId" clId="{40E6FAA4-7BF5-4355-AB1C-7C9C2B54D37F}" dt="2021-04-16T04:59:07.823" v="630" actId="14100"/>
          <ac:picMkLst>
            <pc:docMk/>
            <pc:sldMk cId="2212933384" sldId="288"/>
            <ac:picMk id="5" creationId="{3EFFE76B-8C8E-45D4-AF06-4A747A5468A5}"/>
          </ac:picMkLst>
        </pc:picChg>
      </pc:sldChg>
      <pc:sldChg chg="addSp delSp modSp new del mod">
        <pc:chgData name="takei kay" userId="44fd2d8bb7bf8251" providerId="LiveId" clId="{40E6FAA4-7BF5-4355-AB1C-7C9C2B54D37F}" dt="2021-04-16T07:01:44.119" v="814" actId="2696"/>
        <pc:sldMkLst>
          <pc:docMk/>
          <pc:sldMk cId="2414796203" sldId="289"/>
        </pc:sldMkLst>
        <pc:spChg chg="mod">
          <ac:chgData name="takei kay" userId="44fd2d8bb7bf8251" providerId="LiveId" clId="{40E6FAA4-7BF5-4355-AB1C-7C9C2B54D37F}" dt="2021-04-16T06:50:25.604" v="637"/>
          <ac:spMkLst>
            <pc:docMk/>
            <pc:sldMk cId="2414796203" sldId="289"/>
            <ac:spMk id="7" creationId="{573DB2FC-909C-4852-9BB8-255BDFDE46B3}"/>
          </ac:spMkLst>
        </pc:spChg>
        <pc:spChg chg="mod">
          <ac:chgData name="takei kay" userId="44fd2d8bb7bf8251" providerId="LiveId" clId="{40E6FAA4-7BF5-4355-AB1C-7C9C2B54D37F}" dt="2021-04-16T06:50:25.604" v="637"/>
          <ac:spMkLst>
            <pc:docMk/>
            <pc:sldMk cId="2414796203" sldId="289"/>
            <ac:spMk id="8" creationId="{9ED18628-7FC1-45CE-8EFB-591CC87BC330}"/>
          </ac:spMkLst>
        </pc:spChg>
        <pc:spChg chg="mod">
          <ac:chgData name="takei kay" userId="44fd2d8bb7bf8251" providerId="LiveId" clId="{40E6FAA4-7BF5-4355-AB1C-7C9C2B54D37F}" dt="2021-04-16T06:50:25.604" v="637"/>
          <ac:spMkLst>
            <pc:docMk/>
            <pc:sldMk cId="2414796203" sldId="289"/>
            <ac:spMk id="9" creationId="{9BE24401-FE63-44D4-8AD8-B79A6CDF2A4D}"/>
          </ac:spMkLst>
        </pc:spChg>
        <pc:spChg chg="mod">
          <ac:chgData name="takei kay" userId="44fd2d8bb7bf8251" providerId="LiveId" clId="{40E6FAA4-7BF5-4355-AB1C-7C9C2B54D37F}" dt="2021-04-16T06:50:25.604" v="637"/>
          <ac:spMkLst>
            <pc:docMk/>
            <pc:sldMk cId="2414796203" sldId="289"/>
            <ac:spMk id="11" creationId="{934E30DF-7078-47A1-9EC3-FB4E312AC05C}"/>
          </ac:spMkLst>
        </pc:spChg>
        <pc:spChg chg="mod">
          <ac:chgData name="takei kay" userId="44fd2d8bb7bf8251" providerId="LiveId" clId="{40E6FAA4-7BF5-4355-AB1C-7C9C2B54D37F}" dt="2021-04-16T06:50:25.604" v="637"/>
          <ac:spMkLst>
            <pc:docMk/>
            <pc:sldMk cId="2414796203" sldId="289"/>
            <ac:spMk id="12" creationId="{0CFD4436-520B-4D75-8505-E7A21A8E3EE9}"/>
          </ac:spMkLst>
        </pc:spChg>
        <pc:spChg chg="mod">
          <ac:chgData name="takei kay" userId="44fd2d8bb7bf8251" providerId="LiveId" clId="{40E6FAA4-7BF5-4355-AB1C-7C9C2B54D37F}" dt="2021-04-16T06:50:25.604" v="637"/>
          <ac:spMkLst>
            <pc:docMk/>
            <pc:sldMk cId="2414796203" sldId="289"/>
            <ac:spMk id="13" creationId="{E9B0E8B9-A127-4A85-8C37-E829670849F3}"/>
          </ac:spMkLst>
        </pc:spChg>
        <pc:spChg chg="mod">
          <ac:chgData name="takei kay" userId="44fd2d8bb7bf8251" providerId="LiveId" clId="{40E6FAA4-7BF5-4355-AB1C-7C9C2B54D37F}" dt="2021-04-16T06:50:25.604" v="637"/>
          <ac:spMkLst>
            <pc:docMk/>
            <pc:sldMk cId="2414796203" sldId="289"/>
            <ac:spMk id="15" creationId="{C786DB51-B469-4B5F-BDA2-0F56A7015062}"/>
          </ac:spMkLst>
        </pc:spChg>
        <pc:spChg chg="mod">
          <ac:chgData name="takei kay" userId="44fd2d8bb7bf8251" providerId="LiveId" clId="{40E6FAA4-7BF5-4355-AB1C-7C9C2B54D37F}" dt="2021-04-16T06:50:25.604" v="637"/>
          <ac:spMkLst>
            <pc:docMk/>
            <pc:sldMk cId="2414796203" sldId="289"/>
            <ac:spMk id="16" creationId="{802EFF3E-FE6E-40B0-B944-515631704B9F}"/>
          </ac:spMkLst>
        </pc:spChg>
        <pc:spChg chg="mod">
          <ac:chgData name="takei kay" userId="44fd2d8bb7bf8251" providerId="LiveId" clId="{40E6FAA4-7BF5-4355-AB1C-7C9C2B54D37F}" dt="2021-04-16T06:50:25.604" v="637"/>
          <ac:spMkLst>
            <pc:docMk/>
            <pc:sldMk cId="2414796203" sldId="289"/>
            <ac:spMk id="17" creationId="{0E91A5A0-0E93-4175-9B09-BBBE37F8E61F}"/>
          </ac:spMkLst>
        </pc:spChg>
        <pc:grpChg chg="add mod">
          <ac:chgData name="takei kay" userId="44fd2d8bb7bf8251" providerId="LiveId" clId="{40E6FAA4-7BF5-4355-AB1C-7C9C2B54D37F}" dt="2021-04-16T06:50:25.604" v="637"/>
          <ac:grpSpMkLst>
            <pc:docMk/>
            <pc:sldMk cId="2414796203" sldId="289"/>
            <ac:grpSpMk id="6" creationId="{BAB5B30C-D5DA-4454-92E2-B8DC796B27A4}"/>
          </ac:grpSpMkLst>
        </pc:grpChg>
        <pc:grpChg chg="add mod">
          <ac:chgData name="takei kay" userId="44fd2d8bb7bf8251" providerId="LiveId" clId="{40E6FAA4-7BF5-4355-AB1C-7C9C2B54D37F}" dt="2021-04-16T06:50:25.604" v="637"/>
          <ac:grpSpMkLst>
            <pc:docMk/>
            <pc:sldMk cId="2414796203" sldId="289"/>
            <ac:grpSpMk id="10" creationId="{A289DB20-EBFB-4EC0-9926-560BB565DE43}"/>
          </ac:grpSpMkLst>
        </pc:grpChg>
        <pc:grpChg chg="add mod">
          <ac:chgData name="takei kay" userId="44fd2d8bb7bf8251" providerId="LiveId" clId="{40E6FAA4-7BF5-4355-AB1C-7C9C2B54D37F}" dt="2021-04-16T06:50:25.604" v="637"/>
          <ac:grpSpMkLst>
            <pc:docMk/>
            <pc:sldMk cId="2414796203" sldId="289"/>
            <ac:grpSpMk id="14" creationId="{6B9C3732-6C8E-4B6B-8951-425A49C1A484}"/>
          </ac:grpSpMkLst>
        </pc:grpChg>
        <pc:picChg chg="add del">
          <ac:chgData name="takei kay" userId="44fd2d8bb7bf8251" providerId="LiveId" clId="{40E6FAA4-7BF5-4355-AB1C-7C9C2B54D37F}" dt="2021-04-16T06:49:38.175" v="636" actId="478"/>
          <ac:picMkLst>
            <pc:docMk/>
            <pc:sldMk cId="2414796203" sldId="289"/>
            <ac:picMk id="5" creationId="{F3DC92F8-3929-40D7-B3B8-0B8DED3FED67}"/>
          </ac:picMkLst>
        </pc:picChg>
      </pc:sldChg>
      <pc:sldChg chg="addSp delSp modSp add mod">
        <pc:chgData name="takei kay" userId="44fd2d8bb7bf8251" providerId="LiveId" clId="{40E6FAA4-7BF5-4355-AB1C-7C9C2B54D37F}" dt="2021-04-16T14:47:18.307" v="2233" actId="1035"/>
        <pc:sldMkLst>
          <pc:docMk/>
          <pc:sldMk cId="3603119294" sldId="289"/>
        </pc:sldMkLst>
        <pc:spChg chg="add mod">
          <ac:chgData name="takei kay" userId="44fd2d8bb7bf8251" providerId="LiveId" clId="{40E6FAA4-7BF5-4355-AB1C-7C9C2B54D37F}" dt="2021-04-16T14:47:18.307" v="2233" actId="1035"/>
          <ac:spMkLst>
            <pc:docMk/>
            <pc:sldMk cId="3603119294" sldId="289"/>
            <ac:spMk id="4" creationId="{039C1E2D-757B-46D6-9903-D676E29A4D54}"/>
          </ac:spMkLst>
        </pc:spChg>
        <pc:spChg chg="add del mod">
          <ac:chgData name="takei kay" userId="44fd2d8bb7bf8251" providerId="LiveId" clId="{40E6FAA4-7BF5-4355-AB1C-7C9C2B54D37F}" dt="2021-04-16T09:14:44.090" v="1506" actId="478"/>
          <ac:spMkLst>
            <pc:docMk/>
            <pc:sldMk cId="3603119294" sldId="289"/>
            <ac:spMk id="8" creationId="{8B07E34B-1B3F-49D1-AEE1-A624F5EC4C40}"/>
          </ac:spMkLst>
        </pc:spChg>
        <pc:spChg chg="mod">
          <ac:chgData name="takei kay" userId="44fd2d8bb7bf8251" providerId="LiveId" clId="{40E6FAA4-7BF5-4355-AB1C-7C9C2B54D37F}" dt="2021-04-16T14:46:23.166" v="2203" actId="113"/>
          <ac:spMkLst>
            <pc:docMk/>
            <pc:sldMk cId="3603119294" sldId="289"/>
            <ac:spMk id="158" creationId="{00000000-0000-0000-0000-000000000000}"/>
          </ac:spMkLst>
        </pc:spChg>
        <pc:spChg chg="mod">
          <ac:chgData name="takei kay" userId="44fd2d8bb7bf8251" providerId="LiveId" clId="{40E6FAA4-7BF5-4355-AB1C-7C9C2B54D37F}" dt="2021-04-16T11:31:05.228" v="1887" actId="21"/>
          <ac:spMkLst>
            <pc:docMk/>
            <pc:sldMk cId="3603119294" sldId="289"/>
            <ac:spMk id="161" creationId="{00000000-0000-0000-0000-000000000000}"/>
          </ac:spMkLst>
        </pc:spChg>
        <pc:picChg chg="add del mod">
          <ac:chgData name="takei kay" userId="44fd2d8bb7bf8251" providerId="LiveId" clId="{40E6FAA4-7BF5-4355-AB1C-7C9C2B54D37F}" dt="2021-04-16T09:18:51.731" v="1606" actId="478"/>
          <ac:picMkLst>
            <pc:docMk/>
            <pc:sldMk cId="3603119294" sldId="289"/>
            <ac:picMk id="9" creationId="{6B14F08A-0C53-4458-B4D5-4EDEC3374445}"/>
          </ac:picMkLst>
        </pc:picChg>
        <pc:picChg chg="del">
          <ac:chgData name="takei kay" userId="44fd2d8bb7bf8251" providerId="LiveId" clId="{40E6FAA4-7BF5-4355-AB1C-7C9C2B54D37F}" dt="2021-04-16T09:13:48.693" v="1471" actId="478"/>
          <ac:picMkLst>
            <pc:docMk/>
            <pc:sldMk cId="3603119294" sldId="289"/>
            <ac:picMk id="159" creationId="{00000000-0000-0000-0000-000000000000}"/>
          </ac:picMkLst>
        </pc:picChg>
        <pc:picChg chg="del">
          <ac:chgData name="takei kay" userId="44fd2d8bb7bf8251" providerId="LiveId" clId="{40E6FAA4-7BF5-4355-AB1C-7C9C2B54D37F}" dt="2021-04-16T09:13:49.629" v="1472" actId="478"/>
          <ac:picMkLst>
            <pc:docMk/>
            <pc:sldMk cId="3603119294" sldId="289"/>
            <ac:picMk id="160" creationId="{00000000-0000-0000-0000-000000000000}"/>
          </ac:picMkLst>
        </pc:picChg>
        <pc:picChg chg="add mod">
          <ac:chgData name="takei kay" userId="44fd2d8bb7bf8251" providerId="LiveId" clId="{40E6FAA4-7BF5-4355-AB1C-7C9C2B54D37F}" dt="2021-04-16T09:28:13.399" v="1636" actId="1076"/>
          <ac:picMkLst>
            <pc:docMk/>
            <pc:sldMk cId="3603119294" sldId="289"/>
            <ac:picMk id="1026" creationId="{B31ABF3B-FCCC-48B0-AAF0-9D3DF8703034}"/>
          </ac:picMkLst>
        </pc:picChg>
        <pc:picChg chg="add mod">
          <ac:chgData name="takei kay" userId="44fd2d8bb7bf8251" providerId="LiveId" clId="{40E6FAA4-7BF5-4355-AB1C-7C9C2B54D37F}" dt="2021-04-16T09:28:18.947" v="1638" actId="1076"/>
          <ac:picMkLst>
            <pc:docMk/>
            <pc:sldMk cId="3603119294" sldId="289"/>
            <ac:picMk id="1028" creationId="{88776CB6-C777-4980-8A7B-D98D7C753B07}"/>
          </ac:picMkLst>
        </pc:picChg>
      </pc:sldChg>
      <pc:sldChg chg="addSp delSp modSp new mod">
        <pc:chgData name="takei kay" userId="44fd2d8bb7bf8251" providerId="LiveId" clId="{40E6FAA4-7BF5-4355-AB1C-7C9C2B54D37F}" dt="2021-04-16T11:45:00.454" v="2132" actId="20577"/>
        <pc:sldMkLst>
          <pc:docMk/>
          <pc:sldMk cId="2225631783" sldId="290"/>
        </pc:sldMkLst>
        <pc:spChg chg="mod">
          <ac:chgData name="takei kay" userId="44fd2d8bb7bf8251" providerId="LiveId" clId="{40E6FAA4-7BF5-4355-AB1C-7C9C2B54D37F}" dt="2021-04-16T11:45:00.454" v="2132" actId="20577"/>
          <ac:spMkLst>
            <pc:docMk/>
            <pc:sldMk cId="2225631783" sldId="290"/>
            <ac:spMk id="2" creationId="{32A9DEA7-D0D3-4311-A97C-7ABEDD6574E8}"/>
          </ac:spMkLst>
        </pc:spChg>
        <pc:spChg chg="del mod">
          <ac:chgData name="takei kay" userId="44fd2d8bb7bf8251" providerId="LiveId" clId="{40E6FAA4-7BF5-4355-AB1C-7C9C2B54D37F}" dt="2021-04-16T09:35:28.539" v="1652" actId="478"/>
          <ac:spMkLst>
            <pc:docMk/>
            <pc:sldMk cId="2225631783" sldId="290"/>
            <ac:spMk id="3" creationId="{47DB97D9-EF70-4507-949F-DB9445128314}"/>
          </ac:spMkLst>
        </pc:spChg>
        <pc:picChg chg="add del mod">
          <ac:chgData name="takei kay" userId="44fd2d8bb7bf8251" providerId="LiveId" clId="{40E6FAA4-7BF5-4355-AB1C-7C9C2B54D37F}" dt="2021-04-16T11:16:42.922" v="1676" actId="478"/>
          <ac:picMkLst>
            <pc:docMk/>
            <pc:sldMk cId="2225631783" sldId="290"/>
            <ac:picMk id="6" creationId="{2E3BCEB1-4E62-4D2D-90E0-E11A79429618}"/>
          </ac:picMkLst>
        </pc:picChg>
        <pc:picChg chg="add del mod">
          <ac:chgData name="takei kay" userId="44fd2d8bb7bf8251" providerId="LiveId" clId="{40E6FAA4-7BF5-4355-AB1C-7C9C2B54D37F}" dt="2021-04-16T11:16:15.094" v="1670" actId="478"/>
          <ac:picMkLst>
            <pc:docMk/>
            <pc:sldMk cId="2225631783" sldId="290"/>
            <ac:picMk id="8" creationId="{D185F89E-2B25-4969-BB70-ABDD6349D315}"/>
          </ac:picMkLst>
        </pc:picChg>
        <pc:picChg chg="add del mod">
          <ac:chgData name="takei kay" userId="44fd2d8bb7bf8251" providerId="LiveId" clId="{40E6FAA4-7BF5-4355-AB1C-7C9C2B54D37F}" dt="2021-04-16T11:16:21.043" v="1672" actId="478"/>
          <ac:picMkLst>
            <pc:docMk/>
            <pc:sldMk cId="2225631783" sldId="290"/>
            <ac:picMk id="10" creationId="{05C3EB46-7312-4BC3-8126-3636A3D818C1}"/>
          </ac:picMkLst>
        </pc:picChg>
        <pc:picChg chg="add mod ord">
          <ac:chgData name="takei kay" userId="44fd2d8bb7bf8251" providerId="LiveId" clId="{40E6FAA4-7BF5-4355-AB1C-7C9C2B54D37F}" dt="2021-04-16T11:17:28.367" v="1689" actId="14100"/>
          <ac:picMkLst>
            <pc:docMk/>
            <pc:sldMk cId="2225631783" sldId="290"/>
            <ac:picMk id="12" creationId="{4801A417-89E4-444B-BCA6-3E2AC05F9F48}"/>
          </ac:picMkLst>
        </pc:picChg>
      </pc:sldChg>
      <pc:sldChg chg="new del">
        <pc:chgData name="takei kay" userId="44fd2d8bb7bf8251" providerId="LiveId" clId="{40E6FAA4-7BF5-4355-AB1C-7C9C2B54D37F}" dt="2021-04-16T14:42:29.180" v="2191" actId="47"/>
        <pc:sldMkLst>
          <pc:docMk/>
          <pc:sldMk cId="967590223" sldId="291"/>
        </pc:sldMkLst>
      </pc:sldChg>
      <pc:sldChg chg="modSp add mod modTransition setBg">
        <pc:chgData name="takei kay" userId="44fd2d8bb7bf8251" providerId="LiveId" clId="{40E6FAA4-7BF5-4355-AB1C-7C9C2B54D37F}" dt="2021-04-23T07:20:59.033" v="2867" actId="20577"/>
        <pc:sldMkLst>
          <pc:docMk/>
          <pc:sldMk cId="4130520153" sldId="292"/>
        </pc:sldMkLst>
        <pc:spChg chg="mod">
          <ac:chgData name="takei kay" userId="44fd2d8bb7bf8251" providerId="LiveId" clId="{40E6FAA4-7BF5-4355-AB1C-7C9C2B54D37F}" dt="2021-04-16T15:03:55.534" v="2546" actId="207"/>
          <ac:spMkLst>
            <pc:docMk/>
            <pc:sldMk cId="4130520153" sldId="292"/>
            <ac:spMk id="2" creationId="{2D9D9BAB-ACBD-4D0D-B5B0-092ACF9C978B}"/>
          </ac:spMkLst>
        </pc:spChg>
        <pc:spChg chg="mod">
          <ac:chgData name="takei kay" userId="44fd2d8bb7bf8251" providerId="LiveId" clId="{40E6FAA4-7BF5-4355-AB1C-7C9C2B54D37F}" dt="2021-04-23T07:20:59.033" v="2867" actId="20577"/>
          <ac:spMkLst>
            <pc:docMk/>
            <pc:sldMk cId="4130520153" sldId="292"/>
            <ac:spMk id="3" creationId="{77EE3AAC-2FFA-4B55-A578-169970790D52}"/>
          </ac:spMkLst>
        </pc:spChg>
        <pc:spChg chg="mod">
          <ac:chgData name="takei kay" userId="44fd2d8bb7bf8251" providerId="LiveId" clId="{40E6FAA4-7BF5-4355-AB1C-7C9C2B54D37F}" dt="2021-04-16T14:38:17.342" v="2134"/>
          <ac:spMkLst>
            <pc:docMk/>
            <pc:sldMk cId="4130520153" sldId="292"/>
            <ac:spMk id="4" creationId="{95AAC979-0DC6-46C2-94B4-8F4A7FF955D8}"/>
          </ac:spMkLst>
        </pc:spChg>
      </pc:sldChg>
      <pc:sldChg chg="new del">
        <pc:chgData name="takei kay" userId="44fd2d8bb7bf8251" providerId="LiveId" clId="{40E6FAA4-7BF5-4355-AB1C-7C9C2B54D37F}" dt="2021-04-23T07:26:12.082" v="2892" actId="2696"/>
        <pc:sldMkLst>
          <pc:docMk/>
          <pc:sldMk cId="4282651286" sldId="293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image" Target="../media/image5.bmp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ja-JP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35833999999999999"/>
          <c:y val="0.35833999999999999"/>
          <c:w val="0.28332000000000002"/>
          <c:h val="0.27082000000000001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売上高</c:v>
                </c:pt>
              </c:strCache>
            </c:strRef>
          </c:tx>
          <c:spPr>
            <a:solidFill>
              <a:schemeClr val="accent2"/>
            </a:solidFill>
            <a:ln w="12700" cap="flat">
              <a:noFill/>
              <a:miter lim="400000"/>
            </a:ln>
            <a:effectLst>
              <a:outerShdw blurRad="63500" algn="tl">
                <a:srgbClr val="000000">
                  <a:alpha val="20000"/>
                </a:srgbClr>
              </a:outerShdw>
            </a:effectLst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1196-4DF4-B8CA-DCCE5C3F6140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196-4DF4-B8CA-DCCE5C3F6140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196-4DF4-B8CA-DCCE5C3F6140}"/>
              </c:ext>
            </c:extLst>
          </c:dPt>
          <c:dPt>
            <c:idx val="3"/>
            <c:bubble3D val="0"/>
            <c:spPr>
              <a:solidFill>
                <a:srgbClr val="9E480E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196-4DF4-B8CA-DCCE5C3F6140}"/>
              </c:ext>
            </c:extLst>
          </c:dPt>
          <c:dLbls>
            <c:dLbl>
              <c:idx val="0"/>
              <c:layout>
                <c:manualLayout>
                  <c:x val="5.8590857079467047E-2"/>
                  <c:y val="0.1734849671958377"/>
                </c:manualLayout>
              </c:layout>
              <c:tx>
                <c:rich>
                  <a:bodyPr/>
                  <a:lstStyle/>
                  <a:p>
                    <a:pPr>
                      <a:defRPr sz="2800" b="1" i="0" u="none" strike="noStrike">
                        <a:solidFill>
                          <a:srgbClr val="ED7D3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defRPr>
                    </a:pPr>
                    <a:fld id="{A2650262-42D2-4311-A869-21826F8CEC39}" type="CATEGORYNAME">
                      <a:rPr lang="ja-JP" altLang="en-US" sz="3600"/>
                      <a:pPr>
                        <a:defRPr sz="2800" b="1" i="0" u="none" strike="noStrike">
                          <a:solidFill>
                            <a:srgbClr val="ED7D3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defRPr>
                      </a:pPr>
                      <a:t>[分類名]</a:t>
                    </a:fld>
                    <a:r>
                      <a:rPr lang="ja-JP" altLang="en-US" sz="3600" baseline="0" dirty="0"/>
                      <a:t>
</a:t>
                    </a:r>
                    <a:fld id="{7DBF7EA0-D781-40E5-869A-F80849EDEE6C}" type="PERCENTAGE">
                      <a:rPr lang="en-US" altLang="ja-JP" sz="3600" baseline="0"/>
                      <a:pPr>
                        <a:defRPr sz="2800" b="1" i="0" u="none" strike="noStrike">
                          <a:solidFill>
                            <a:srgbClr val="ED7D3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defRPr>
                      </a:pPr>
                      <a:t>[パーセンテージ]</a:t>
                    </a:fld>
                    <a:endParaRPr lang="ja-JP" altLang="en-US" sz="3600" baseline="0" dirty="0"/>
                  </a:p>
                </c:rich>
              </c:tx>
              <c:numFmt formatCode="0%" sourceLinked="0"/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160259681831702"/>
                      <c:h val="0.4891235492234556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196-4DF4-B8CA-DCCE5C3F6140}"/>
                </c:ext>
              </c:extLst>
            </c:dLbl>
            <c:dLbl>
              <c:idx val="1"/>
              <c:layout>
                <c:manualLayout>
                  <c:x val="2.1503127905073579E-2"/>
                  <c:y val="-5.2428069823456658E-3"/>
                </c:manualLayout>
              </c:layout>
              <c:tx>
                <c:rich>
                  <a:bodyPr/>
                  <a:lstStyle/>
                  <a:p>
                    <a:pPr>
                      <a:defRPr sz="2800" b="1" i="0" u="none" strike="noStrike">
                        <a:solidFill>
                          <a:srgbClr val="FFC000"/>
                        </a:solidFill>
                        <a:latin typeface="ＭＳ Ｐゴシック"/>
                      </a:defRPr>
                    </a:pPr>
                    <a:fld id="{EF4FA322-BD8A-4856-8A00-EC9883A4471C}" type="CATEGORYNAME">
                      <a:rPr lang="ja-JP" altLang="en-US" sz="3600"/>
                      <a:pPr>
                        <a:defRPr sz="2800" b="1" i="0" u="none" strike="noStrike">
                          <a:solidFill>
                            <a:srgbClr val="FFC000"/>
                          </a:solidFill>
                          <a:latin typeface="ＭＳ Ｐゴシック"/>
                        </a:defRPr>
                      </a:pPr>
                      <a:t>[分類名]</a:t>
                    </a:fld>
                    <a:r>
                      <a:rPr lang="ja-JP" altLang="en-US" sz="3600" baseline="0" dirty="0"/>
                      <a:t>
</a:t>
                    </a:r>
                    <a:fld id="{8C760E8D-5E95-46C9-97EE-126F773FEC6D}" type="PERCENTAGE">
                      <a:rPr lang="en-US" altLang="ja-JP" sz="3600" baseline="0"/>
                      <a:pPr>
                        <a:defRPr sz="2800" b="1" i="0" u="none" strike="noStrike">
                          <a:solidFill>
                            <a:srgbClr val="FFC000"/>
                          </a:solidFill>
                          <a:latin typeface="ＭＳ Ｐゴシック"/>
                        </a:defRPr>
                      </a:pPr>
                      <a:t>[パーセンテージ]</a:t>
                    </a:fld>
                    <a:endParaRPr lang="ja-JP" altLang="en-US" sz="3600" baseline="0" dirty="0"/>
                  </a:p>
                </c:rich>
              </c:tx>
              <c:numFmt formatCode="0%" sourceLinked="0"/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4028051571934562"/>
                      <c:h val="0.329217936261915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196-4DF4-B8CA-DCCE5C3F614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 sz="2800" b="1" i="0" u="none" strike="noStrike">
                        <a:solidFill>
                          <a:srgbClr val="70AD47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defRPr>
                    </a:pPr>
                    <a:fld id="{0F58C371-EEB8-4F4B-AD2A-75B325AEC7E9}" type="CATEGORYNAME">
                      <a:rPr lang="ja-JP" altLang="en-US" sz="3600"/>
                      <a:pPr>
                        <a:defRPr sz="2800" b="1" i="0" u="none" strike="noStrike">
                          <a:solidFill>
                            <a:srgbClr val="70AD47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defRPr>
                      </a:pPr>
                      <a:t>[分類名]</a:t>
                    </a:fld>
                    <a:r>
                      <a:rPr lang="ja-JP" altLang="en-US" sz="3600" baseline="0" dirty="0"/>
                      <a:t>
</a:t>
                    </a:r>
                    <a:fld id="{AC51970C-1CB3-4CD5-BFED-D5AD5F66A7CB}" type="PERCENTAGE">
                      <a:rPr lang="en-US" altLang="ja-JP" sz="3600" baseline="0"/>
                      <a:pPr>
                        <a:defRPr sz="2800" b="1" i="0" u="none" strike="noStrike">
                          <a:solidFill>
                            <a:srgbClr val="70AD47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defRPr>
                      </a:pPr>
                      <a:t>[パーセンテージ]</a:t>
                    </a:fld>
                    <a:endParaRPr lang="ja-JP" altLang="en-US" sz="3600" baseline="0" dirty="0"/>
                  </a:p>
                </c:rich>
              </c:tx>
              <c:numFmt formatCode="0%" sourceLinked="0"/>
              <c:spPr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288741234891595"/>
                      <c:h val="0.454960056622315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196-4DF4-B8CA-DCCE5C3F6140}"/>
                </c:ext>
              </c:extLst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2800" b="1" i="0" u="none" strike="noStrike">
                      <a:solidFill>
                        <a:srgbClr val="9E480E"/>
                      </a:solidFill>
                      <a:latin typeface="ＭＳ Ｐゴシック"/>
                    </a:defRPr>
                  </a:pPr>
                  <a:endParaRPr lang="ja-JP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1196-4DF4-B8CA-DCCE5C3F614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 i="0" u="none" strike="noStrike">
                    <a:solidFill>
                      <a:srgbClr val="ED7D31"/>
                    </a:solidFill>
                    <a:latin typeface="ＭＳ Ｐゴシック"/>
                  </a:defRPr>
                </a:pPr>
                <a:endParaRPr lang="ja-JP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>
                  <a:solidFill>
                    <a:srgbClr val="A6A6A6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日帰り温泉入浴のみ</c:v>
                </c:pt>
                <c:pt idx="1">
                  <c:v>プログラム付き温泉入浴</c:v>
                </c:pt>
                <c:pt idx="2">
                  <c:v>香りありプログラム付き温泉入浴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7</c:v>
                </c:pt>
                <c:pt idx="1">
                  <c:v>8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196-4DF4-B8CA-DCCE5C3F61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ja-JP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0958000000000001E-2"/>
          <c:y val="4.0958000000000001E-2"/>
          <c:w val="0.91808400000000001"/>
          <c:h val="0.90558399999999994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列1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>
              <a:outerShdw blurRad="317500" algn="tl">
                <a:srgbClr val="000000">
                  <a:alpha val="25000"/>
                </a:srgbClr>
              </a:outerShdw>
            </a:effectLst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A505-4CFC-8A50-E18E6781CFD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700" cap="flat">
                <a:noFill/>
                <a:miter lim="400000"/>
              </a:ln>
              <a:effectLst>
                <a:outerShdw blurRad="317500" algn="tl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505-4CFC-8A50-E18E6781CFD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2700" cap="flat">
                <a:noFill/>
                <a:miter lim="400000"/>
              </a:ln>
              <a:effectLst>
                <a:outerShdw blurRad="317500" algn="tl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505-4CFC-8A50-E18E6781CFD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2700" cap="flat">
                <a:noFill/>
                <a:miter lim="400000"/>
              </a:ln>
              <a:effectLst>
                <a:outerShdw blurRad="317500" algn="tl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505-4CFC-8A50-E18E6781CFD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2000" b="1" i="0" u="none" strike="noStrike">
                        <a:solidFill>
                          <a:srgbClr val="FFFFFF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defRPr>
                    </a:pPr>
                    <a:fld id="{6D2CA0CE-559A-49A1-B00B-791D9D3DE90C}" type="CATEGORYNAME">
                      <a:rPr lang="ja-JP" altLang="en-US" sz="3600"/>
                      <a:pPr>
                        <a:defRPr sz="2000" b="1" i="0" u="none" strike="noStrike">
                          <a:solidFill>
                            <a:srgbClr val="FFFFFF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defRPr>
                      </a:pPr>
                      <a:t>[分類名]</a:t>
                    </a:fld>
                    <a:r>
                      <a:rPr lang="ja-JP" altLang="en-US" sz="3600" baseline="0" dirty="0"/>
                      <a:t>
</a:t>
                    </a:r>
                    <a:fld id="{52B903B7-B929-491D-8B42-77FAF69F20BA}" type="PERCENTAGE">
                      <a:rPr lang="en-US" altLang="ja-JP" sz="3600" baseline="0"/>
                      <a:pPr>
                        <a:defRPr sz="2000" b="1" i="0" u="none" strike="noStrike">
                          <a:solidFill>
                            <a:srgbClr val="FFFFFF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defRPr>
                      </a:pPr>
                      <a:t>[パーセンテージ]</a:t>
                    </a:fld>
                    <a:endParaRPr lang="ja-JP" altLang="en-US" sz="3600" baseline="0" dirty="0"/>
                  </a:p>
                </c:rich>
              </c:tx>
              <c:numFmt formatCode="0%" sourceLinked="0"/>
              <c:spPr/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076035413504474"/>
                      <c:h val="0.369485740245921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505-4CFC-8A50-E18E6781CFD4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3600" b="1" i="0" u="none" strike="noStrike">
                      <a:solidFill>
                        <a:srgbClr val="000000"/>
                      </a:solidFill>
                      <a:latin typeface="ＭＳ Ｐゴシック"/>
                    </a:defRPr>
                  </a:pPr>
                  <a:endParaRPr lang="ja-JP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505-4CFC-8A50-E18E6781CFD4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3600" b="1" i="0" u="none" strike="noStrike">
                      <a:solidFill>
                        <a:schemeClr val="bg1"/>
                      </a:solidFill>
                      <a:latin typeface="ＭＳ ゴシック" panose="020B0609070205080204" pitchFamily="49" charset="-128"/>
                      <a:ea typeface="ＭＳ ゴシック" panose="020B0609070205080204" pitchFamily="49" charset="-128"/>
                    </a:defRPr>
                  </a:pPr>
                  <a:endParaRPr lang="ja-JP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505-4CFC-8A50-E18E6781CFD4}"/>
                </c:ext>
              </c:extLst>
            </c:dLbl>
            <c:dLbl>
              <c:idx val="3"/>
              <c:layout>
                <c:manualLayout>
                  <c:x val="0.13165618554436112"/>
                  <c:y val="0.1675905170094866"/>
                </c:manualLayout>
              </c:layout>
              <c:tx>
                <c:rich>
                  <a:bodyPr/>
                  <a:lstStyle/>
                  <a:p>
                    <a:pPr>
                      <a:defRPr sz="2000" b="1" i="0" u="none" strike="noStrike">
                        <a:solidFill>
                          <a:srgbClr val="000000"/>
                        </a:solidFill>
                        <a:latin typeface="ＭＳ Ｐゴシック"/>
                      </a:defRPr>
                    </a:pPr>
                    <a:fld id="{DE7A1FCA-87F3-4B52-BEE6-44F51F3C9847}" type="CATEGORYNAME">
                      <a:rPr lang="ja-JP" altLang="en-US" sz="3600" b="1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rPr>
                      <a:pPr>
                        <a:defRPr sz="2000" b="1" i="0" u="none" strike="noStrike">
                          <a:solidFill>
                            <a:srgbClr val="000000"/>
                          </a:solidFill>
                          <a:latin typeface="ＭＳ Ｐゴシック"/>
                        </a:defRPr>
                      </a:pPr>
                      <a:t>[分類名]</a:t>
                    </a:fld>
                    <a:r>
                      <a:rPr lang="ja-JP" altLang="en-US" sz="3600" b="1" baseline="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rPr>
                      <a:t>
</a:t>
                    </a:r>
                    <a:fld id="{3B958CFB-5EB6-49FE-9B1E-733EAE582288}" type="PERCENTAGE">
                      <a:rPr lang="en-US" altLang="ja-JP" sz="3600" b="1" baseline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rPr>
                      <a:pPr>
                        <a:defRPr sz="2000" b="1" i="0" u="none" strike="noStrike">
                          <a:solidFill>
                            <a:srgbClr val="000000"/>
                          </a:solidFill>
                          <a:latin typeface="ＭＳ Ｐゴシック"/>
                        </a:defRPr>
                      </a:pPr>
                      <a:t>[パーセンテージ]</a:t>
                    </a:fld>
                    <a:endParaRPr lang="ja-JP" altLang="en-US" sz="3600" b="1" baseline="0" dirty="0">
                      <a:latin typeface="ＭＳ ゴシック" panose="020B0609070205080204" pitchFamily="49" charset="-128"/>
                      <a:ea typeface="ＭＳ ゴシック" panose="020B0609070205080204" pitchFamily="49" charset="-128"/>
                    </a:endParaRPr>
                  </a:p>
                </c:rich>
              </c:tx>
              <c:numFmt formatCode="0%" sourceLinked="0"/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081415941112644"/>
                      <c:h val="0.291063967146674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505-4CFC-8A50-E18E6781CFD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 i="0" u="none" strike="noStrike">
                    <a:solidFill>
                      <a:srgbClr val="FFFFFF"/>
                    </a:solidFill>
                    <a:latin typeface="ＭＳ Ｐゴシック"/>
                  </a:defRPr>
                </a:pPr>
                <a:endParaRPr lang="ja-JP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>
                  <a:solidFill>
                    <a:srgbClr val="A6A6A6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とてもよい</c:v>
                </c:pt>
                <c:pt idx="1">
                  <c:v>よい</c:v>
                </c:pt>
                <c:pt idx="2">
                  <c:v>普通</c:v>
                </c:pt>
                <c:pt idx="3">
                  <c:v>あまりよくない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3</c:v>
                </c:pt>
                <c:pt idx="1">
                  <c:v>3</c:v>
                </c:pt>
                <c:pt idx="2">
                  <c:v>6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505-4CFC-8A50-E18E6781CF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blipFill rotWithShape="1">
      <a:blip xmlns:r="http://schemas.openxmlformats.org/officeDocument/2006/relationships" r:embed="rId1"/>
      <a:srcRect/>
      <a:tile tx="0" ty="0" sx="100000" sy="100000" flip="none" algn="tl"/>
    </a:blipFill>
    <a:ln w="12700" cap="flat">
      <a:solidFill>
        <a:srgbClr val="D9D9D9"/>
      </a:solidFill>
      <a:prstDash val="solid"/>
      <a:round/>
    </a:ln>
    <a:effectLst/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ja-JP"/>
  <c:roundedCorners val="0"/>
  <c:style val="2"/>
  <c:chart>
    <c:title>
      <c:tx>
        <c:rich>
          <a:bodyPr rot="0"/>
          <a:lstStyle/>
          <a:p>
            <a:pPr>
              <a:defRPr sz="2800" b="0" i="0" u="none" strike="noStrike">
                <a:solidFill>
                  <a:srgbClr val="808080"/>
                </a:solidFill>
                <a:latin typeface="游ゴシック"/>
              </a:defRPr>
            </a:pPr>
            <a:r>
              <a:rPr lang="ja-JP" altLang="en-US" sz="2800" b="1" i="0" u="none" strike="noStrike" dirty="0">
                <a:solidFill>
                  <a:srgbClr val="80808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参加者全体</a:t>
            </a:r>
          </a:p>
        </c:rich>
      </c:tx>
      <c:layout>
        <c:manualLayout>
          <c:xMode val="edge"/>
          <c:yMode val="edge"/>
          <c:x val="0.445162"/>
          <c:y val="0"/>
          <c:w val="0.12894600000000001"/>
          <c:h val="8.80856E-2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7.2924600000000006E-2"/>
          <c:y val="8.80856E-2"/>
          <c:w val="0.92207499999999998"/>
          <c:h val="0.7814919999999999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</c:v>
                </c:pt>
              </c:strCache>
            </c:strRef>
          </c:tx>
          <c:spPr>
            <a:ln w="22225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595959"/>
                    </a:solidFill>
                    <a:latin typeface="游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初日</c:v>
                </c:pt>
                <c:pt idx="1">
                  <c:v>最終日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</c:v>
                </c:pt>
                <c:pt idx="1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98A-44EE-B991-425C716AEE1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</c:v>
                </c:pt>
              </c:strCache>
            </c:strRef>
          </c:tx>
          <c:spPr>
            <a:ln w="2222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595959"/>
                    </a:solidFill>
                    <a:latin typeface="游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初日</c:v>
                </c:pt>
                <c:pt idx="1">
                  <c:v>最終日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11</c:v>
                </c:pt>
                <c:pt idx="1">
                  <c:v>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98A-44EE-B991-425C716AEE1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</c:v>
                </c:pt>
              </c:strCache>
            </c:strRef>
          </c:tx>
          <c:spPr>
            <a:ln w="2222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595959"/>
                    </a:solidFill>
                    <a:latin typeface="游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初日</c:v>
                </c:pt>
                <c:pt idx="1">
                  <c:v>最終日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19</c:v>
                </c:pt>
                <c:pt idx="1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98A-44EE-B991-425C716AEE1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</c:v>
                </c:pt>
              </c:strCache>
            </c:strRef>
          </c:tx>
          <c:spPr>
            <a:ln w="22225" cap="rnd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595959"/>
                    </a:solidFill>
                    <a:latin typeface="游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初日</c:v>
                </c:pt>
                <c:pt idx="1">
                  <c:v>最終日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17</c:v>
                </c:pt>
                <c:pt idx="1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98A-44EE-B991-425C716AEE1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</c:v>
                </c:pt>
              </c:strCache>
            </c:strRef>
          </c:tx>
          <c:spPr>
            <a:ln w="22225" cap="rnd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595959"/>
                    </a:solidFill>
                    <a:latin typeface="游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初日</c:v>
                </c:pt>
                <c:pt idx="1">
                  <c:v>最終日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38</c:v>
                </c:pt>
                <c:pt idx="1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98A-44EE-B991-425C716AEE1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F</c:v>
                </c:pt>
              </c:strCache>
            </c:strRef>
          </c:tx>
          <c:spPr>
            <a:ln w="22225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595959"/>
                    </a:solidFill>
                    <a:latin typeface="游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初日</c:v>
                </c:pt>
                <c:pt idx="1">
                  <c:v>最終日</c:v>
                </c:pt>
              </c:strCache>
            </c:strRef>
          </c:cat>
          <c:val>
            <c:numRef>
              <c:f>Sheet1!$G$2:$G$3</c:f>
              <c:numCache>
                <c:formatCode>General</c:formatCode>
                <c:ptCount val="2"/>
                <c:pt idx="0">
                  <c:v>29</c:v>
                </c:pt>
                <c:pt idx="1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98A-44EE-B991-425C716AEE1F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G</c:v>
                </c:pt>
              </c:strCache>
            </c:strRef>
          </c:tx>
          <c:spPr>
            <a:ln w="22225" cap="rnd">
              <a:solidFill>
                <a:srgbClr val="264478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595959"/>
                    </a:solidFill>
                    <a:latin typeface="游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初日</c:v>
                </c:pt>
                <c:pt idx="1">
                  <c:v>最終日</c:v>
                </c:pt>
              </c:strCache>
            </c:strRef>
          </c:cat>
          <c:val>
            <c:numRef>
              <c:f>Sheet1!$H$2:$H$3</c:f>
              <c:numCache>
                <c:formatCode>General</c:formatCode>
                <c:ptCount val="2"/>
                <c:pt idx="0">
                  <c:v>3</c:v>
                </c:pt>
                <c:pt idx="1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98A-44EE-B991-425C716AEE1F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H</c:v>
                </c:pt>
              </c:strCache>
            </c:strRef>
          </c:tx>
          <c:spPr>
            <a:ln w="22225" cap="rnd">
              <a:solidFill>
                <a:srgbClr val="9E480E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595959"/>
                    </a:solidFill>
                    <a:latin typeface="游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初日</c:v>
                </c:pt>
                <c:pt idx="1">
                  <c:v>最終日</c:v>
                </c:pt>
              </c:strCache>
            </c:strRef>
          </c:cat>
          <c:val>
            <c:numRef>
              <c:f>Sheet1!$I$2:$I$3</c:f>
              <c:numCache>
                <c:formatCode>General</c:formatCode>
                <c:ptCount val="2"/>
                <c:pt idx="0">
                  <c:v>58</c:v>
                </c:pt>
                <c:pt idx="1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98A-44EE-B991-425C716AEE1F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I</c:v>
                </c:pt>
              </c:strCache>
            </c:strRef>
          </c:tx>
          <c:spPr>
            <a:ln w="22225" cap="rnd">
              <a:solidFill>
                <a:srgbClr val="636363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595959"/>
                    </a:solidFill>
                    <a:latin typeface="游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初日</c:v>
                </c:pt>
                <c:pt idx="1">
                  <c:v>最終日</c:v>
                </c:pt>
              </c:strCache>
            </c:strRef>
          </c:cat>
          <c:val>
            <c:numRef>
              <c:f>Sheet1!$J$2:$J$3</c:f>
              <c:numCache>
                <c:formatCode>General</c:formatCode>
                <c:ptCount val="2"/>
                <c:pt idx="0">
                  <c:v>25</c:v>
                </c:pt>
                <c:pt idx="1">
                  <c:v>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98A-44EE-B991-425C716AEE1F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J</c:v>
                </c:pt>
              </c:strCache>
            </c:strRef>
          </c:tx>
          <c:spPr>
            <a:ln w="22225" cap="rnd">
              <a:solidFill>
                <a:srgbClr val="997300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595959"/>
                    </a:solidFill>
                    <a:latin typeface="游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初日</c:v>
                </c:pt>
                <c:pt idx="1">
                  <c:v>最終日</c:v>
                </c:pt>
              </c:strCache>
            </c:strRef>
          </c:cat>
          <c:val>
            <c:numRef>
              <c:f>Sheet1!$K$2:$K$3</c:f>
              <c:numCache>
                <c:formatCode>General</c:formatCode>
                <c:ptCount val="2"/>
                <c:pt idx="0">
                  <c:v>36</c:v>
                </c:pt>
                <c:pt idx="1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98A-44EE-B991-425C716AEE1F}"/>
            </c:ext>
          </c:extLst>
        </c:ser>
        <c:ser>
          <c:idx val="10"/>
          <c:order val="10"/>
          <c:tx>
            <c:strRef>
              <c:f>Sheet1!$L$1</c:f>
              <c:strCache>
                <c:ptCount val="1"/>
                <c:pt idx="0">
                  <c:v>K</c:v>
                </c:pt>
              </c:strCache>
            </c:strRef>
          </c:tx>
          <c:spPr>
            <a:ln w="22225" cap="rnd">
              <a:solidFill>
                <a:srgbClr val="255E91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595959"/>
                    </a:solidFill>
                    <a:latin typeface="游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初日</c:v>
                </c:pt>
                <c:pt idx="1">
                  <c:v>最終日</c:v>
                </c:pt>
              </c:strCache>
            </c:strRef>
          </c:cat>
          <c:val>
            <c:numRef>
              <c:f>Sheet1!$L$2:$L$3</c:f>
              <c:numCache>
                <c:formatCode>General</c:formatCode>
                <c:ptCount val="2"/>
                <c:pt idx="0">
                  <c:v>51</c:v>
                </c:pt>
                <c:pt idx="1">
                  <c:v>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E98A-44EE-B991-425C716AEE1F}"/>
            </c:ext>
          </c:extLst>
        </c:ser>
        <c:ser>
          <c:idx val="11"/>
          <c:order val="11"/>
          <c:tx>
            <c:strRef>
              <c:f>Sheet1!$M$1</c:f>
              <c:strCache>
                <c:ptCount val="1"/>
                <c:pt idx="0">
                  <c:v>L</c:v>
                </c:pt>
              </c:strCache>
            </c:strRef>
          </c:tx>
          <c:spPr>
            <a:ln w="22225" cap="rnd">
              <a:solidFill>
                <a:srgbClr val="43682B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595959"/>
                    </a:solidFill>
                    <a:latin typeface="游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初日</c:v>
                </c:pt>
                <c:pt idx="1">
                  <c:v>最終日</c:v>
                </c:pt>
              </c:strCache>
            </c:strRef>
          </c:cat>
          <c:val>
            <c:numRef>
              <c:f>Sheet1!$M$2:$M$3</c:f>
              <c:numCache>
                <c:formatCode>General</c:formatCode>
                <c:ptCount val="2"/>
                <c:pt idx="0">
                  <c:v>41</c:v>
                </c:pt>
                <c:pt idx="1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E98A-44EE-B991-425C716AEE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D9D9D9"/>
            </a:solidFill>
            <a:prstDash val="solid"/>
            <a:round/>
          </a:ln>
        </c:spPr>
        <c:txPr>
          <a:bodyPr rot="0"/>
          <a:lstStyle/>
          <a:p>
            <a:pPr>
              <a:defRPr sz="1100" b="0" i="0" u="none" strike="noStrike">
                <a:solidFill>
                  <a:srgbClr val="595959"/>
                </a:solidFill>
                <a:latin typeface="游ゴシック"/>
              </a:defRPr>
            </a:pPr>
            <a:endParaRPr lang="ja-JP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1100" b="0" i="0" u="none" strike="noStrike">
                <a:solidFill>
                  <a:srgbClr val="595959"/>
                </a:solidFill>
                <a:latin typeface="游ゴシック"/>
              </a:defRPr>
            </a:pPr>
            <a:endParaRPr lang="ja-JP"/>
          </a:p>
        </c:txPr>
        <c:crossAx val="2094734552"/>
        <c:crosses val="autoZero"/>
        <c:crossBetween val="between"/>
        <c:majorUnit val="15"/>
        <c:minorUnit val="7.5"/>
      </c:valAx>
      <c:spPr>
        <a:gradFill flip="none" rotWithShape="1">
          <a:gsLst>
            <a:gs pos="0">
              <a:srgbClr val="FFFFFF"/>
            </a:gs>
            <a:gs pos="100000">
              <a:srgbClr val="F2F2F2"/>
            </a:gs>
          </a:gsLst>
          <a:lin ang="5400000" scaled="0"/>
        </a:gradFill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"/>
          <c:y val="0.95056099999999999"/>
          <c:w val="0.97460100000000005"/>
          <c:h val="4.94391E-2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100" b="0" i="0" u="none" strike="noStrike">
              <a:solidFill>
                <a:srgbClr val="595959"/>
              </a:solidFill>
              <a:latin typeface="游ゴシック"/>
            </a:defRPr>
          </a:pPr>
          <a:endParaRPr lang="ja-JP"/>
        </a:p>
      </c:txPr>
    </c:legend>
    <c:plotVisOnly val="1"/>
    <c:dispBlanksAs val="gap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ja-JP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rgbClr val="404040"/>
                </a:solidFill>
                <a:latin typeface="游ゴシック"/>
                <a:ea typeface="+mn-ea"/>
                <a:cs typeface="+mn-cs"/>
              </a:defRPr>
            </a:pPr>
            <a:r>
              <a:rPr lang="ja-JP" altLang="en-US" sz="2200" b="1" i="0" u="none" strike="noStrike">
                <a:solidFill>
                  <a:srgbClr val="404040"/>
                </a:solidFill>
                <a:latin typeface="游ゴシック"/>
              </a:rPr>
              <a:t>参加者平均</a:t>
            </a:r>
          </a:p>
        </c:rich>
      </c:tx>
      <c:layout>
        <c:manualLayout>
          <c:xMode val="edge"/>
          <c:yMode val="edge"/>
          <c:x val="0.36938799999999999"/>
          <c:y val="0"/>
          <c:w val="0.26122499999999998"/>
          <c:h val="0.11606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rgbClr val="404040"/>
              </a:solidFill>
              <a:latin typeface="游ゴシック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3.2883900000000001E-2"/>
          <c:y val="0.116061"/>
          <c:w val="0.96211599999999997"/>
          <c:h val="0.749078000000000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平均</c:v>
                </c:pt>
              </c:strCache>
            </c:strRef>
          </c:tx>
          <c:spPr>
            <a:ln w="57150" cap="rnd" cmpd="sng" algn="ctr">
              <a:solidFill>
                <a:schemeClr val="accent2">
                  <a:shade val="95000"/>
                  <a:satMod val="104999"/>
                </a:schemeClr>
              </a:solidFill>
              <a:prstDash val="solid"/>
              <a:round/>
            </a:ln>
            <a:effectLst/>
          </c:spPr>
          <c:marker>
            <c:symbol val="circle"/>
            <c:size val="16"/>
            <c:spPr>
              <a:solidFill>
                <a:schemeClr val="accent2"/>
              </a:solidFill>
              <a:ln w="57150" cap="flat" cmpd="sng" algn="ctr">
                <a:solidFill>
                  <a:schemeClr val="accent2">
                    <a:shade val="95000"/>
                    <a:satMod val="104999"/>
                  </a:schemeClr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numFmt formatCode="0.##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rgbClr val="002060"/>
                      </a:solidFill>
                      <a:latin typeface="游ゴシック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BB0C-4D2E-B3BF-94E5507CA476}"/>
                </c:ext>
              </c:extLst>
            </c:dLbl>
            <c:dLbl>
              <c:idx val="1"/>
              <c:numFmt formatCode="0.##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rgbClr val="002060"/>
                      </a:solidFill>
                      <a:latin typeface="游ゴシック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B0C-4D2E-B3BF-94E5507CA476}"/>
                </c:ext>
              </c:extLst>
            </c:dLbl>
            <c:numFmt formatCode="0.##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rgbClr val="FFFFFF"/>
                    </a:solidFill>
                    <a:latin typeface="游ゴシック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初日</c:v>
                </c:pt>
                <c:pt idx="1">
                  <c:v>最終日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31.07</c:v>
                </c:pt>
                <c:pt idx="1">
                  <c:v>25.61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A-4488-9046-F88492C5C2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noFill/>
          <a:ln w="12700" cap="flat" cmpd="sng" algn="ctr">
            <a:solidFill>
              <a:srgbClr val="888888"/>
            </a:solidFill>
            <a:prstDash val="solid"/>
            <a:miter lim="800000"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rgbClr val="404040"/>
                </a:solidFill>
                <a:latin typeface="游ゴシック"/>
                <a:ea typeface="+mn-ea"/>
                <a:cs typeface="+mn-cs"/>
              </a:defRPr>
            </a:pPr>
            <a:endParaRPr lang="ja-JP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rgbClr val="666666">
                  <a:alpha val="39000"/>
                </a:srgbClr>
              </a:solidFill>
              <a:prstDash val="solid"/>
              <a:round/>
            </a:ln>
            <a:effectLst/>
          </c:spPr>
        </c:majorGridlines>
        <c:numFmt formatCode="0.##" sourceLinked="0"/>
        <c:majorTickMark val="none"/>
        <c:minorTickMark val="none"/>
        <c:tickLblPos val="none"/>
        <c:spPr>
          <a:noFill/>
          <a:ln w="12700" cap="flat" cmpd="sng" algn="ctr">
            <a:noFill/>
            <a:prstDash val="solid"/>
            <a:miter lim="800000"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游ゴシック"/>
                <a:ea typeface="+mn-ea"/>
                <a:cs typeface="+mn-cs"/>
              </a:defRPr>
            </a:pPr>
            <a:endParaRPr lang="ja-JP"/>
          </a:p>
        </c:txPr>
        <c:crossAx val="2094734552"/>
        <c:crosses val="autoZero"/>
        <c:crossBetween val="between"/>
        <c:majorUnit val="8"/>
        <c:minorUnit val="4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430122"/>
          <c:y val="0.94936600000000004"/>
          <c:w val="0.167708"/>
          <c:h val="5.0634199999999997E-2"/>
        </c:manualLayout>
      </c:layout>
      <c:overlay val="1"/>
      <c:spPr>
        <a:solidFill>
          <a:srgbClr val="F2F2F2">
            <a:alpha val="39000"/>
          </a:srgbClr>
        </a:solidFill>
        <a:ln w="12700" cap="flat">
          <a:noFill/>
          <a:miter lim="400000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rgbClr val="404040"/>
              </a:solidFill>
              <a:latin typeface="游ゴシック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1"/>
  </c:chart>
  <c:spPr>
    <a:gradFill flip="none" rotWithShape="1">
      <a:gsLst>
        <a:gs pos="0">
          <a:srgbClr val="FFFFFF"/>
        </a:gs>
        <a:gs pos="39000">
          <a:srgbClr val="FFFFFF"/>
        </a:gs>
        <a:gs pos="100000">
          <a:srgbClr val="BFBFBF"/>
        </a:gs>
      </a:gsLst>
      <a:path path="circle">
        <a:fillToRect l="37721" t="-19636" r="62278" b="119636"/>
      </a:path>
    </a:gradFill>
    <a:ln w="12700" cap="flat" cmpd="sng" algn="ctr">
      <a:solidFill>
        <a:srgbClr val="BFBFBF"/>
      </a:solidFill>
      <a:prstDash val="solid"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0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游ゴシック"/>
      </a:defRPr>
    </a:lvl1pPr>
    <a:lvl2pPr indent="228600" latinLnBrk="0">
      <a:defRPr sz="1200">
        <a:latin typeface="+mj-lt"/>
        <a:ea typeface="+mj-ea"/>
        <a:cs typeface="+mj-cs"/>
        <a:sym typeface="游ゴシック"/>
      </a:defRPr>
    </a:lvl2pPr>
    <a:lvl3pPr indent="457200" latinLnBrk="0">
      <a:defRPr sz="1200">
        <a:latin typeface="+mj-lt"/>
        <a:ea typeface="+mj-ea"/>
        <a:cs typeface="+mj-cs"/>
        <a:sym typeface="游ゴシック"/>
      </a:defRPr>
    </a:lvl3pPr>
    <a:lvl4pPr indent="685800" latinLnBrk="0">
      <a:defRPr sz="1200">
        <a:latin typeface="+mj-lt"/>
        <a:ea typeface="+mj-ea"/>
        <a:cs typeface="+mj-cs"/>
        <a:sym typeface="游ゴシック"/>
      </a:defRPr>
    </a:lvl4pPr>
    <a:lvl5pPr indent="914400" latinLnBrk="0">
      <a:defRPr sz="1200">
        <a:latin typeface="+mj-lt"/>
        <a:ea typeface="+mj-ea"/>
        <a:cs typeface="+mj-cs"/>
        <a:sym typeface="游ゴシック"/>
      </a:defRPr>
    </a:lvl5pPr>
    <a:lvl6pPr indent="1143000" latinLnBrk="0">
      <a:defRPr sz="1200">
        <a:latin typeface="+mj-lt"/>
        <a:ea typeface="+mj-ea"/>
        <a:cs typeface="+mj-cs"/>
        <a:sym typeface="游ゴシック"/>
      </a:defRPr>
    </a:lvl6pPr>
    <a:lvl7pPr indent="1371600" latinLnBrk="0">
      <a:defRPr sz="1200">
        <a:latin typeface="+mj-lt"/>
        <a:ea typeface="+mj-ea"/>
        <a:cs typeface="+mj-cs"/>
        <a:sym typeface="游ゴシック"/>
      </a:defRPr>
    </a:lvl7pPr>
    <a:lvl8pPr indent="1600200" latinLnBrk="0">
      <a:defRPr sz="1200">
        <a:latin typeface="+mj-lt"/>
        <a:ea typeface="+mj-ea"/>
        <a:cs typeface="+mj-cs"/>
        <a:sym typeface="游ゴシック"/>
      </a:defRPr>
    </a:lvl8pPr>
    <a:lvl9pPr indent="1828800" latinLnBrk="0">
      <a:defRPr sz="1200">
        <a:latin typeface="+mj-lt"/>
        <a:ea typeface="+mj-ea"/>
        <a:cs typeface="+mj-cs"/>
        <a:sym typeface="游ゴシック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1160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テキスト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12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93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94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タイトルテキスト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102" name="本文レベル1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0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21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2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タイトルテキスト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30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39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0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48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9" name="テキスト プレースホルダー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58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タイトルテキスト</a:t>
            </a:r>
          </a:p>
        </p:txBody>
      </p:sp>
      <p:sp>
        <p:nvSpPr>
          <p:cNvPr id="73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74" name="テキスト プレースホルダー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タイトルテキスト</a:t>
            </a:r>
          </a:p>
        </p:txBody>
      </p:sp>
      <p:sp>
        <p:nvSpPr>
          <p:cNvPr id="83" name="図プレースホルダー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8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テキスト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タイトルテキスト</a:t>
            </a:r>
          </a:p>
        </p:txBody>
      </p:sp>
      <p:sp>
        <p:nvSpPr>
          <p:cNvPr id="3" name="本文レベル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hf hdr="0" dt="0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游ゴシック Light"/>
          <a:ea typeface="游ゴシック Light"/>
          <a:cs typeface="游ゴシック Light"/>
          <a:sym typeface="游ゴシック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游ゴシック Light"/>
          <a:ea typeface="游ゴシック Light"/>
          <a:cs typeface="游ゴシック Light"/>
          <a:sym typeface="游ゴシック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游ゴシック Light"/>
          <a:ea typeface="游ゴシック Light"/>
          <a:cs typeface="游ゴシック Light"/>
          <a:sym typeface="游ゴシック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游ゴシック Light"/>
          <a:ea typeface="游ゴシック Light"/>
          <a:cs typeface="游ゴシック Light"/>
          <a:sym typeface="游ゴシック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游ゴシック Light"/>
          <a:ea typeface="游ゴシック Light"/>
          <a:cs typeface="游ゴシック Light"/>
          <a:sym typeface="游ゴシック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游ゴシック Light"/>
          <a:ea typeface="游ゴシック Light"/>
          <a:cs typeface="游ゴシック Light"/>
          <a:sym typeface="游ゴシック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游ゴシック Light"/>
          <a:ea typeface="游ゴシック Light"/>
          <a:cs typeface="游ゴシック Light"/>
          <a:sym typeface="游ゴシック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游ゴシック Light"/>
          <a:ea typeface="游ゴシック Light"/>
          <a:cs typeface="游ゴシック Light"/>
          <a:sym typeface="游ゴシック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游ゴシック Light"/>
          <a:ea typeface="游ゴシック Light"/>
          <a:cs typeface="游ゴシック Light"/>
          <a:sym typeface="游ゴシック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fficeArt object">
            <a:extLst>
              <a:ext uri="{FF2B5EF4-FFF2-40B4-BE49-F238E27FC236}">
                <a16:creationId xmlns:a16="http://schemas.microsoft.com/office/drawing/2014/main" id="{80F6486F-CF7A-4E7C-8CB7-A2C78622BB6C}"/>
              </a:ext>
            </a:extLst>
          </p:cNvPr>
          <p:cNvPicPr/>
          <p:nvPr/>
        </p:nvPicPr>
        <p:blipFill rotWithShape="1">
          <a:blip r:embed="rId2"/>
          <a:srcRect r="-263" b="18273"/>
          <a:stretch/>
        </p:blipFill>
        <p:spPr>
          <a:xfrm>
            <a:off x="-32082" y="0"/>
            <a:ext cx="12224081" cy="685800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12" name="タイトル 1"/>
          <p:cNvSpPr txBox="1">
            <a:spLocks noGrp="1"/>
          </p:cNvSpPr>
          <p:nvPr>
            <p:ph type="ctrTitle"/>
          </p:nvPr>
        </p:nvSpPr>
        <p:spPr>
          <a:xfrm>
            <a:off x="753979" y="301451"/>
            <a:ext cx="10716125" cy="2210637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758951">
              <a:defRPr sz="3237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400" b="1" dirty="0"/>
              <a:t>コロナ新時代における増富温泉での</a:t>
            </a:r>
            <a:br>
              <a:rPr sz="4400" b="1" dirty="0"/>
            </a:br>
            <a:r>
              <a:rPr sz="4400" b="1" dirty="0"/>
              <a:t>ウエルネスプログラム開発に関する研究</a:t>
            </a:r>
            <a:br>
              <a:rPr lang="en-US" sz="4400" dirty="0"/>
            </a:br>
            <a:r>
              <a:rPr sz="3200" b="1" dirty="0">
                <a:solidFill>
                  <a:schemeClr val="tx1"/>
                </a:solidFill>
              </a:rPr>
              <a:t>Study on development of wellness program </a:t>
            </a:r>
            <a:br>
              <a:rPr lang="en-US" sz="3200" b="1" dirty="0">
                <a:solidFill>
                  <a:schemeClr val="tx1"/>
                </a:solidFill>
              </a:rPr>
            </a:br>
            <a:r>
              <a:rPr sz="3200" b="1" dirty="0">
                <a:solidFill>
                  <a:schemeClr val="tx1"/>
                </a:solidFill>
              </a:rPr>
              <a:t>at Masutomi Onsen in the new era of COVID-19</a:t>
            </a:r>
          </a:p>
        </p:txBody>
      </p:sp>
      <p:sp>
        <p:nvSpPr>
          <p:cNvPr id="113" name="字幕 2"/>
          <p:cNvSpPr txBox="1">
            <a:spLocks noGrp="1"/>
          </p:cNvSpPr>
          <p:nvPr>
            <p:ph type="subTitle" sz="quarter" idx="1"/>
          </p:nvPr>
        </p:nvSpPr>
        <p:spPr>
          <a:xfrm>
            <a:off x="0" y="5065776"/>
            <a:ext cx="12191999" cy="1243584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585215">
              <a:lnSpc>
                <a:spcPct val="81000"/>
              </a:lnSpc>
              <a:spcBef>
                <a:spcPts val="600"/>
              </a:spcBef>
              <a:defRPr sz="1919">
                <a:solidFill>
                  <a:srgbClr val="FF2600"/>
                </a:solidFill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800" b="1" dirty="0">
                <a:solidFill>
                  <a:schemeClr val="bg1"/>
                </a:solidFill>
              </a:rPr>
              <a:t>特定非営利活動法人</a:t>
            </a:r>
            <a:r>
              <a:rPr lang="ja-JP" altLang="en-US" sz="2800" b="1" dirty="0">
                <a:solidFill>
                  <a:schemeClr val="tx1"/>
                </a:solidFill>
              </a:rPr>
              <a:t>　</a:t>
            </a:r>
            <a:r>
              <a:rPr sz="2800" b="1" dirty="0">
                <a:solidFill>
                  <a:schemeClr val="bg1"/>
                </a:solidFill>
              </a:rPr>
              <a:t>健康と温泉フォーラム温泉ウエルネス研究委員会</a:t>
            </a:r>
          </a:p>
          <a:p>
            <a:pPr defTabSz="585215">
              <a:lnSpc>
                <a:spcPct val="81000"/>
              </a:lnSpc>
              <a:spcBef>
                <a:spcPts val="600"/>
              </a:spcBef>
              <a:defRPr sz="1919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800" b="1" dirty="0">
                <a:solidFill>
                  <a:schemeClr val="bg1"/>
                </a:solidFill>
              </a:rPr>
              <a:t>ケイ</a:t>
            </a:r>
            <a:r>
              <a:rPr lang="ja-JP" altLang="en-US" sz="2800" b="1" dirty="0">
                <a:solidFill>
                  <a:schemeClr val="bg1"/>
                </a:solidFill>
              </a:rPr>
              <a:t>　</a:t>
            </a:r>
            <a:r>
              <a:rPr sz="2800" b="1" dirty="0">
                <a:solidFill>
                  <a:schemeClr val="bg1"/>
                </a:solidFill>
              </a:rPr>
              <a:t>武居　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タイトル 1"/>
          <p:cNvSpPr txBox="1">
            <a:spLocks noGrp="1"/>
          </p:cNvSpPr>
          <p:nvPr>
            <p:ph type="title"/>
          </p:nvPr>
        </p:nvSpPr>
        <p:spPr>
          <a:xfrm>
            <a:off x="182880" y="184465"/>
            <a:ext cx="11814048" cy="17563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Ⅱ.　</a:t>
            </a:r>
            <a:r>
              <a:rPr sz="4000" b="1" dirty="0" err="1">
                <a:solidFill>
                  <a:schemeClr val="bg1"/>
                </a:solidFill>
              </a:rPr>
              <a:t>方法</a:t>
            </a:r>
            <a:r>
              <a:rPr sz="4000" b="1" dirty="0">
                <a:solidFill>
                  <a:schemeClr val="bg1"/>
                </a:solidFill>
              </a:rPr>
              <a:t>　</a:t>
            </a:r>
            <a:r>
              <a:rPr lang="en-US" altLang="ja-JP" sz="4000" b="1" dirty="0">
                <a:solidFill>
                  <a:schemeClr val="bg1"/>
                </a:solidFill>
              </a:rPr>
              <a:t>3</a:t>
            </a:r>
            <a:r>
              <a:rPr sz="4000" b="1" dirty="0">
                <a:solidFill>
                  <a:schemeClr val="bg1"/>
                </a:solidFill>
              </a:rPr>
              <a:t>．測定方法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ja-JP" altLang="en-US" b="1" dirty="0">
                <a:solidFill>
                  <a:schemeClr val="bg1"/>
                </a:solidFill>
              </a:rPr>
              <a:t>②　専門機器末梢血液循環分析・ストレスチェック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150" name="正方形/長方形 5"/>
          <p:cNvGrpSpPr/>
          <p:nvPr/>
        </p:nvGrpSpPr>
        <p:grpSpPr>
          <a:xfrm>
            <a:off x="5803639" y="3094016"/>
            <a:ext cx="4629816" cy="1756339"/>
            <a:chOff x="0" y="-1"/>
            <a:chExt cx="4629814" cy="1756338"/>
          </a:xfrm>
        </p:grpSpPr>
        <p:sp>
          <p:nvSpPr>
            <p:cNvPr id="148" name="四角形"/>
            <p:cNvSpPr/>
            <p:nvPr/>
          </p:nvSpPr>
          <p:spPr>
            <a:xfrm>
              <a:off x="0" y="-1"/>
              <a:ext cx="4629814" cy="175633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" name="専門機器による…"/>
            <p:cNvSpPr txBox="1"/>
            <p:nvPr/>
          </p:nvSpPr>
          <p:spPr>
            <a:xfrm>
              <a:off x="0" y="339560"/>
              <a:ext cx="4629814" cy="10772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  <a:r>
                <a:rPr sz="3200" b="1" dirty="0" err="1"/>
                <a:t>専門機器による</a:t>
              </a:r>
              <a:endParaRPr sz="3200" b="1" dirty="0"/>
            </a:p>
            <a:p>
              <a:pPr algn="ctr">
                <a:defRPr sz="24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  <a:r>
                <a:rPr sz="3200" b="1" dirty="0" err="1"/>
                <a:t>計測の様子</a:t>
              </a:r>
              <a:endParaRPr sz="3200" b="1" dirty="0"/>
            </a:p>
          </p:txBody>
        </p:sp>
      </p:grpSp>
      <p:sp>
        <p:nvSpPr>
          <p:cNvPr id="151" name="テキスト ボックス 7"/>
          <p:cNvSpPr txBox="1"/>
          <p:nvPr/>
        </p:nvSpPr>
        <p:spPr>
          <a:xfrm>
            <a:off x="838200" y="1337682"/>
            <a:ext cx="10209246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endParaRPr b="1" dirty="0"/>
          </a:p>
        </p:txBody>
      </p:sp>
      <p:pic>
        <p:nvPicPr>
          <p:cNvPr id="152" name="コンテンツ プレースホルダー 6" descr="コンテンツ プレースホルダ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555" y="2722677"/>
            <a:ext cx="3871246" cy="348943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CD0B31B-1CD1-4B93-A5D1-61A7A31D08A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10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タイトル 1"/>
          <p:cNvSpPr txBox="1">
            <a:spLocks noGrp="1"/>
          </p:cNvSpPr>
          <p:nvPr>
            <p:ph type="title"/>
          </p:nvPr>
        </p:nvSpPr>
        <p:spPr>
          <a:xfrm>
            <a:off x="219456" y="184467"/>
            <a:ext cx="11740896" cy="184550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Ⅱ.　</a:t>
            </a:r>
            <a:r>
              <a:rPr sz="4000" b="1" dirty="0" err="1">
                <a:solidFill>
                  <a:schemeClr val="bg1"/>
                </a:solidFill>
              </a:rPr>
              <a:t>方法</a:t>
            </a:r>
            <a:r>
              <a:rPr sz="4000" b="1" dirty="0">
                <a:solidFill>
                  <a:schemeClr val="bg1"/>
                </a:solidFill>
              </a:rPr>
              <a:t>　</a:t>
            </a:r>
            <a:r>
              <a:rPr lang="en-US" altLang="ja-JP" sz="4000" b="1" dirty="0">
                <a:solidFill>
                  <a:schemeClr val="bg1"/>
                </a:solidFill>
              </a:rPr>
              <a:t>3</a:t>
            </a:r>
            <a:r>
              <a:rPr sz="4000" b="1" dirty="0">
                <a:solidFill>
                  <a:schemeClr val="bg1"/>
                </a:solidFill>
              </a:rPr>
              <a:t>．測定方法</a:t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ja-JP" altLang="en-US" sz="4000" b="1" dirty="0">
                <a:solidFill>
                  <a:schemeClr val="bg1"/>
                </a:solidFill>
              </a:rPr>
              <a:t>①　香りスプレーに使用する精油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155" name="テキスト ボックス 3"/>
          <p:cNvSpPr txBox="1"/>
          <p:nvPr/>
        </p:nvSpPr>
        <p:spPr>
          <a:xfrm>
            <a:off x="438913" y="1223010"/>
            <a:ext cx="5056724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endParaRPr b="1" dirty="0"/>
          </a:p>
        </p:txBody>
      </p:sp>
      <p:pic>
        <p:nvPicPr>
          <p:cNvPr id="156" name="図 2" descr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9617" y="2107473"/>
            <a:ext cx="3694292" cy="456606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9D5FA6E-5BD5-4449-816E-0B89773D4E3F}"/>
              </a:ext>
            </a:extLst>
          </p:cNvPr>
          <p:cNvSpPr txBox="1"/>
          <p:nvPr/>
        </p:nvSpPr>
        <p:spPr>
          <a:xfrm>
            <a:off x="1152144" y="2130552"/>
            <a:ext cx="3872438" cy="48320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sym typeface="游ゴシック"/>
              </a:rPr>
              <a:t>杉</a:t>
            </a:r>
            <a:endParaRPr kumimoji="0" lang="en-US" altLang="ja-JP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sym typeface="游ゴシック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sym typeface="游ゴシック"/>
              </a:rPr>
              <a:t>吉野ひのき</a:t>
            </a:r>
            <a:endParaRPr kumimoji="0" lang="en-US" altLang="ja-JP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sym typeface="游ゴシック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sym typeface="游ゴシック"/>
              </a:rPr>
              <a:t>木曽ひのき</a:t>
            </a:r>
            <a:endParaRPr kumimoji="0" lang="en-US" altLang="ja-JP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sym typeface="游ゴシック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sym typeface="游ゴシック"/>
              </a:rPr>
              <a:t>四万十ひのき</a:t>
            </a:r>
            <a:endParaRPr kumimoji="0" lang="en-US" altLang="ja-JP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sym typeface="游ゴシック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sym typeface="游ゴシック"/>
              </a:rPr>
              <a:t>トドマツ</a:t>
            </a:r>
            <a:endParaRPr kumimoji="0" lang="en-US" altLang="ja-JP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sym typeface="游ゴシック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sym typeface="游ゴシック"/>
              </a:rPr>
              <a:t>青森ヒバ</a:t>
            </a:r>
            <a:endParaRPr kumimoji="0" lang="en-US" altLang="ja-JP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sym typeface="游ゴシック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sym typeface="游ゴシック"/>
              </a:rPr>
              <a:t>いよかん</a:t>
            </a:r>
            <a:endParaRPr kumimoji="0" lang="en-US" altLang="ja-JP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sym typeface="游ゴシック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sym typeface="游ゴシック"/>
              </a:rPr>
              <a:t>クロモジ</a:t>
            </a:r>
            <a:endParaRPr kumimoji="0" lang="en-US" altLang="ja-JP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sym typeface="游ゴシック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sym typeface="游ゴシック"/>
              </a:rPr>
              <a:t>瀬戸内レモン</a:t>
            </a:r>
            <a:endParaRPr kumimoji="0" lang="en-US" altLang="ja-JP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sym typeface="游ゴシック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sym typeface="游ゴシック"/>
              </a:rPr>
              <a:t>ラベンダー</a:t>
            </a:r>
            <a:endParaRPr kumimoji="0" lang="en-US" altLang="ja-JP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sym typeface="游ゴシック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ja-JP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sym typeface="游ゴシック"/>
              </a:rPr>
              <a:t>ペパーミント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751750A-2C71-407A-895C-90A1294451C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11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704986-3282-4176-B251-374C637D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184468"/>
            <a:ext cx="11722608" cy="1324324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zh-TW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Ⅱ.</a:t>
            </a:r>
            <a:r>
              <a:rPr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方法　</a:t>
            </a:r>
            <a:r>
              <a:rPr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．測定方法</a:t>
            </a:r>
            <a:r>
              <a:rPr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br>
              <a:rPr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sz="4000" b="1" kern="1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香り</a:t>
            </a:r>
            <a:r>
              <a:rPr lang="ja-JP" altLang="ja-JP" sz="4000" b="1" kern="1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スプレーの特徴</a:t>
            </a:r>
            <a:endParaRPr kumimoji="1" lang="ja-JP" altLang="en-US" sz="40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B3A8CB-FAFF-4999-9CC4-6070354F8D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12</a:t>
            </a:fld>
            <a:endParaRPr lang="ja-JP" altLang="en-US"/>
          </a:p>
        </p:txBody>
      </p:sp>
      <p:pic>
        <p:nvPicPr>
          <p:cNvPr id="5" name="コンテンツ プレースホルダー 7" descr="テキスト, 地図 が含まれている画像&#10;&#10;自動的に生成された説明">
            <a:extLst>
              <a:ext uri="{FF2B5EF4-FFF2-40B4-BE49-F238E27FC236}">
                <a16:creationId xmlns:a16="http://schemas.microsoft.com/office/drawing/2014/main" id="{45E354A3-3831-4E26-B736-566DC47EC644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7" r="19721"/>
          <a:stretch/>
        </p:blipFill>
        <p:spPr>
          <a:xfrm>
            <a:off x="8266176" y="1508791"/>
            <a:ext cx="3925824" cy="4351338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44DCEC7-E7B4-4067-8C42-C333ECC0D605}"/>
              </a:ext>
            </a:extLst>
          </p:cNvPr>
          <p:cNvSpPr/>
          <p:nvPr/>
        </p:nvSpPr>
        <p:spPr>
          <a:xfrm>
            <a:off x="2404872" y="4766500"/>
            <a:ext cx="4261104" cy="144538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游ゴシック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14A28C2-1040-4407-885C-0FCD59610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032" y="2057399"/>
            <a:ext cx="8558784" cy="4119563"/>
          </a:xfrm>
        </p:spPr>
        <p:txBody>
          <a:bodyPr>
            <a:normAutofit lnSpcReduction="10000"/>
          </a:bodyPr>
          <a:lstStyle/>
          <a:p>
            <a:pPr marL="266700" algn="just"/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良い香り</a:t>
            </a:r>
            <a:r>
              <a:rPr lang="ja-JP" altLang="en-US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楽しむ</a:t>
            </a:r>
            <a:r>
              <a:rPr lang="ja-JP" altLang="en-US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＋　</a:t>
            </a:r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天然成分</a:t>
            </a:r>
            <a:r>
              <a:rPr lang="ja-JP" altLang="en-US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心身の不調の緩和</a:t>
            </a:r>
            <a:endParaRPr lang="en-US" altLang="ja-JP" b="1" kern="1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266700" algn="just"/>
            <a:endParaRPr lang="en-US" altLang="ja-JP" b="1" kern="1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266700" algn="just"/>
            <a:endParaRPr lang="en-US" altLang="ja-JP" b="1" kern="1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266700" algn="just"/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原始の脳に直接</a:t>
            </a:r>
            <a:r>
              <a:rPr lang="ja-JP" altLang="en-US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働きかける</a:t>
            </a:r>
            <a:endParaRPr lang="en-US" altLang="ja-JP" b="1" kern="1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8100" indent="0" algn="just">
              <a:buNone/>
            </a:pPr>
            <a:r>
              <a:rPr lang="ja-JP" altLang="en-US" sz="4400" b="1" kern="1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→</a:t>
            </a:r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自律神経</a:t>
            </a:r>
            <a:r>
              <a:rPr lang="ja-JP" altLang="en-US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ホルモンバランス</a:t>
            </a:r>
            <a:r>
              <a:rPr lang="ja-JP" altLang="en-US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整える</a:t>
            </a:r>
            <a:endParaRPr lang="en-US" altLang="ja-JP" b="1" kern="1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8100" indent="0" algn="just">
              <a:buNone/>
            </a:pPr>
            <a:endParaRPr lang="ja-JP" altLang="ja-JP" kern="1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8100" indent="0" algn="just">
              <a:buNone/>
            </a:pPr>
            <a:r>
              <a:rPr lang="ja-JP" altLang="en-US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　　　　　　　　　　</a:t>
            </a:r>
            <a:r>
              <a:rPr lang="ja-JP" altLang="ja-JP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気持ちが落ち着いたり</a:t>
            </a:r>
            <a:endParaRPr lang="en-US" altLang="ja-JP" kern="1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8100" indent="0" algn="just">
              <a:buNone/>
            </a:pPr>
            <a:r>
              <a:rPr lang="ja-JP" altLang="en-US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　　　　　　　　　　　</a:t>
            </a:r>
            <a:r>
              <a:rPr lang="ja-JP" altLang="ja-JP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身体機能を高める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0381983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A4ABA6-E72A-4632-8F29-927C6E879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96" y="184468"/>
            <a:ext cx="11713368" cy="1444370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zh-TW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Ⅱ.</a:t>
            </a:r>
            <a:r>
              <a:rPr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方法　</a:t>
            </a:r>
            <a:r>
              <a:rPr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．測定方法</a:t>
            </a:r>
            <a:r>
              <a:rPr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br>
              <a:rPr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sz="4000" b="1" kern="1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香りスプレー</a:t>
            </a:r>
            <a:r>
              <a:rPr lang="ja-JP" altLang="ja-JP" sz="4000" b="1" kern="1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滞在中</a:t>
            </a:r>
            <a:r>
              <a:rPr lang="ja-JP" altLang="en-US" sz="4000" b="1" kern="1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の利用法</a:t>
            </a:r>
            <a:endParaRPr kumimoji="1" lang="ja-JP" altLang="en-US" sz="40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4E5635C-32C9-46F2-A94E-56B72A222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96512" y="2980944"/>
            <a:ext cx="7680960" cy="3061082"/>
          </a:xfrm>
        </p:spPr>
        <p:txBody>
          <a:bodyPr/>
          <a:lstStyle/>
          <a:p>
            <a:pPr marL="381000" indent="-342900" algn="just">
              <a:buFont typeface="Wingdings" panose="05000000000000000000" pitchFamily="2" charset="2"/>
              <a:buChar char="l"/>
            </a:pPr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バスタオルや、館内ウエア、</a:t>
            </a:r>
            <a:r>
              <a:rPr lang="ja-JP" altLang="ja-JP" b="1" kern="1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衣類</a:t>
            </a:r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に</a:t>
            </a:r>
            <a:endParaRPr lang="en-US" altLang="ja-JP" b="1" kern="1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81000" indent="-342900" algn="just">
              <a:buFont typeface="Wingdings" panose="05000000000000000000" pitchFamily="2" charset="2"/>
              <a:buChar char="l"/>
            </a:pPr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ホテルの部屋、エアコンの吹き出し口の近くに</a:t>
            </a:r>
            <a:endParaRPr lang="en-US" altLang="ja-JP" b="1" kern="1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81000" indent="-342900" algn="just">
              <a:buFont typeface="Wingdings" panose="05000000000000000000" pitchFamily="2" charset="2"/>
              <a:buChar char="l"/>
            </a:pPr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枕カバー、</a:t>
            </a:r>
            <a:r>
              <a:rPr lang="ja-JP" altLang="en-US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寝具</a:t>
            </a:r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などに</a:t>
            </a:r>
            <a:endParaRPr lang="en-US" altLang="ja-JP" b="1" kern="1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81000" indent="-342900" algn="just">
              <a:buFont typeface="Wingdings" panose="05000000000000000000" pitchFamily="2" charset="2"/>
              <a:buChar char="l"/>
            </a:pPr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マスクの消臭対策</a:t>
            </a:r>
            <a:r>
              <a:rPr lang="ja-JP" altLang="en-US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に</a:t>
            </a:r>
            <a:endParaRPr lang="ja-JP" altLang="ja-JP" b="1" kern="1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81000" indent="-342900" algn="just">
              <a:buFont typeface="Wingdings" panose="05000000000000000000" pitchFamily="2" charset="2"/>
              <a:buChar char="l"/>
            </a:pPr>
            <a:r>
              <a:rPr lang="ja-JP" altLang="ja-JP" b="1" kern="100" dirty="0">
                <a:solidFill>
                  <a:srgbClr val="2F2F2F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気になる生活臭</a:t>
            </a:r>
            <a:r>
              <a:rPr lang="ja-JP" altLang="ja-JP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にも消臭対策</a:t>
            </a:r>
            <a:r>
              <a:rPr lang="ja-JP" altLang="en-US" b="1" kern="1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に</a:t>
            </a:r>
            <a:endParaRPr lang="ja-JP" altLang="ja-JP" b="1" kern="1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D54D7B-93CA-48B2-B4FE-577AE7EF41A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13</a:t>
            </a:fld>
            <a:endParaRPr lang="ja-JP" altLang="en-US"/>
          </a:p>
        </p:txBody>
      </p:sp>
      <p:pic>
        <p:nvPicPr>
          <p:cNvPr id="5" name="図 4" descr="リビング」イラスト無料">
            <a:extLst>
              <a:ext uri="{FF2B5EF4-FFF2-40B4-BE49-F238E27FC236}">
                <a16:creationId xmlns:a16="http://schemas.microsoft.com/office/drawing/2014/main" id="{0F0241C6-8F7C-447A-ABE1-0B1620D340B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67" y="1994281"/>
            <a:ext cx="3703224" cy="2354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7F95C7B-3765-4FAE-890B-5033507559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96" y="4503229"/>
            <a:ext cx="3229166" cy="235477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楕円 6">
            <a:extLst>
              <a:ext uri="{FF2B5EF4-FFF2-40B4-BE49-F238E27FC236}">
                <a16:creationId xmlns:a16="http://schemas.microsoft.com/office/drawing/2014/main" id="{35B7CE8C-48C8-48B8-8BD8-FE123E742709}"/>
              </a:ext>
            </a:extLst>
          </p:cNvPr>
          <p:cNvSpPr/>
          <p:nvPr/>
        </p:nvSpPr>
        <p:spPr>
          <a:xfrm>
            <a:off x="1666211" y="5479446"/>
            <a:ext cx="859536" cy="4023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游ゴシック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0DDD90E-6B4B-46A8-9000-83F4427364A4}"/>
              </a:ext>
            </a:extLst>
          </p:cNvPr>
          <p:cNvSpPr/>
          <p:nvPr/>
        </p:nvSpPr>
        <p:spPr>
          <a:xfrm>
            <a:off x="1758462" y="3094892"/>
            <a:ext cx="663191" cy="13062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7267493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タイトル 1"/>
          <p:cNvSpPr txBox="1">
            <a:spLocks noGrp="1"/>
          </p:cNvSpPr>
          <p:nvPr>
            <p:ph type="title"/>
          </p:nvPr>
        </p:nvSpPr>
        <p:spPr>
          <a:xfrm>
            <a:off x="375666" y="169277"/>
            <a:ext cx="11585448" cy="105373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Ⅱ.　</a:t>
            </a:r>
            <a:r>
              <a:rPr sz="4000" b="1" dirty="0" err="1">
                <a:solidFill>
                  <a:schemeClr val="bg1"/>
                </a:solidFill>
              </a:rPr>
              <a:t>方法</a:t>
            </a:r>
            <a:r>
              <a:rPr sz="4000" b="1" dirty="0">
                <a:solidFill>
                  <a:schemeClr val="bg1"/>
                </a:solidFill>
              </a:rPr>
              <a:t>　</a:t>
            </a:r>
            <a:r>
              <a:rPr lang="en-US" altLang="ja-JP" sz="4000" b="1" dirty="0">
                <a:solidFill>
                  <a:schemeClr val="bg1"/>
                </a:solidFill>
              </a:rPr>
              <a:t>3</a:t>
            </a:r>
            <a:r>
              <a:rPr sz="4000" b="1" dirty="0">
                <a:solidFill>
                  <a:schemeClr val="bg1"/>
                </a:solidFill>
              </a:rPr>
              <a:t>．測定方法</a:t>
            </a:r>
            <a:r>
              <a:rPr lang="ja-JP" altLang="en-US" sz="4000" b="1" dirty="0">
                <a:solidFill>
                  <a:schemeClr val="bg1"/>
                </a:solidFill>
              </a:rPr>
              <a:t>　　②　増富の湯　　</a:t>
            </a:r>
            <a:endParaRPr sz="4000" b="1" dirty="0">
              <a:solidFill>
                <a:schemeClr val="bg1"/>
              </a:solidFill>
            </a:endParaRPr>
          </a:p>
        </p:txBody>
      </p:sp>
      <p:pic>
        <p:nvPicPr>
          <p:cNvPr id="159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960" y="3680788"/>
            <a:ext cx="3611880" cy="29128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140" y="3642767"/>
            <a:ext cx="3611881" cy="2950830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テキスト ボックス 3"/>
          <p:cNvSpPr txBox="1"/>
          <p:nvPr/>
        </p:nvSpPr>
        <p:spPr>
          <a:xfrm>
            <a:off x="1200149" y="1223010"/>
            <a:ext cx="9936482" cy="1384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endParaRPr b="1" dirty="0"/>
          </a:p>
          <a:p>
            <a:pPr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b="1" dirty="0" err="1"/>
              <a:t>泉質：</a:t>
            </a:r>
            <a:r>
              <a:rPr b="1" dirty="0" err="1">
                <a:solidFill>
                  <a:srgbClr val="555555"/>
                </a:solidFill>
              </a:rPr>
              <a:t>含二酸化炭素－ナトリウム</a:t>
            </a:r>
            <a:r>
              <a:rPr b="1" dirty="0">
                <a:solidFill>
                  <a:srgbClr val="555555"/>
                </a:solidFill>
              </a:rPr>
              <a:t>－</a:t>
            </a:r>
          </a:p>
          <a:p>
            <a:pPr>
              <a:defRPr sz="2800">
                <a:solidFill>
                  <a:srgbClr val="555555"/>
                </a:solidFill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b="1" dirty="0"/>
              <a:t>　　　　</a:t>
            </a:r>
            <a:r>
              <a:rPr b="1" dirty="0" err="1"/>
              <a:t>塩化物・炭酸水素塩泉（高張性中性低温泉</a:t>
            </a:r>
            <a:r>
              <a:rPr b="1" dirty="0"/>
              <a:t>）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ACD3CCE-C573-44E0-9DC6-D45F85C68A1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14</a:t>
            </a:fld>
            <a:endParaRPr lang="ja-JP" altLang="en-US"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タイトル 1"/>
          <p:cNvSpPr txBox="1">
            <a:spLocks noGrp="1"/>
          </p:cNvSpPr>
          <p:nvPr>
            <p:ph type="title"/>
          </p:nvPr>
        </p:nvSpPr>
        <p:spPr>
          <a:xfrm>
            <a:off x="375666" y="169277"/>
            <a:ext cx="11585448" cy="176925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Ⅱ.　</a:t>
            </a:r>
            <a:r>
              <a:rPr sz="4000" b="1" dirty="0" err="1">
                <a:solidFill>
                  <a:schemeClr val="bg1"/>
                </a:solidFill>
              </a:rPr>
              <a:t>方法</a:t>
            </a:r>
            <a:r>
              <a:rPr sz="4000" b="1" dirty="0">
                <a:solidFill>
                  <a:schemeClr val="bg1"/>
                </a:solidFill>
              </a:rPr>
              <a:t>　</a:t>
            </a:r>
            <a:r>
              <a:rPr lang="en-US" altLang="ja-JP" sz="4000" b="1" dirty="0">
                <a:solidFill>
                  <a:schemeClr val="bg1"/>
                </a:solidFill>
              </a:rPr>
              <a:t>3</a:t>
            </a:r>
            <a:r>
              <a:rPr sz="4000" b="1" dirty="0">
                <a:solidFill>
                  <a:schemeClr val="bg1"/>
                </a:solidFill>
              </a:rPr>
              <a:t>．測定方法</a:t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③温浴中に行う　</a:t>
            </a:r>
            <a:r>
              <a:rPr lang="ja-JP" altLang="ja-JP" sz="4000" b="1" kern="1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アクアマッサージ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161" name="テキスト ボックス 3"/>
          <p:cNvSpPr txBox="1"/>
          <p:nvPr/>
        </p:nvSpPr>
        <p:spPr>
          <a:xfrm>
            <a:off x="1127758" y="1648896"/>
            <a:ext cx="9936482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/>
            <a:endParaRPr lang="ja-JP" altLang="ja-JP" sz="3200" b="1" kern="1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ACD3CCE-C573-44E0-9DC6-D45F85C68A1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15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39C1E2D-757B-46D6-9903-D676E29A4D54}"/>
              </a:ext>
            </a:extLst>
          </p:cNvPr>
          <p:cNvSpPr txBox="1"/>
          <p:nvPr/>
        </p:nvSpPr>
        <p:spPr>
          <a:xfrm>
            <a:off x="9365171" y="2239696"/>
            <a:ext cx="2507742" cy="48013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ja-JP" altLang="en-US" sz="3200" b="1" kern="100" dirty="0"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手順</a:t>
            </a:r>
            <a:endParaRPr lang="en-US" altLang="ja-JP" sz="3200" b="1" kern="100" dirty="0">
              <a:solidFill>
                <a:schemeClr val="tx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endParaRPr lang="en-US" altLang="ja-JP" sz="3200" b="1" kern="100" dirty="0">
              <a:solidFill>
                <a:schemeClr val="tx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ja-JP" altLang="ja-JP" sz="3200" b="1" kern="100" dirty="0"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呼吸</a:t>
            </a:r>
            <a:endParaRPr lang="en-US" altLang="ja-JP" sz="3200" b="1" kern="100" dirty="0">
              <a:solidFill>
                <a:schemeClr val="tx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ja-JP" altLang="ja-JP" sz="3200" b="1" kern="100" dirty="0">
              <a:solidFill>
                <a:schemeClr val="tx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ja-JP" altLang="ja-JP" sz="3200" b="1" kern="100" dirty="0"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ストレッチ</a:t>
            </a:r>
            <a:endParaRPr lang="en-US" altLang="ja-JP" sz="3200" b="1" kern="100" dirty="0">
              <a:solidFill>
                <a:schemeClr val="tx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ja-JP" altLang="ja-JP" sz="3200" b="1" kern="100" dirty="0">
              <a:solidFill>
                <a:schemeClr val="tx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ja-JP" altLang="ja-JP" sz="3200" b="1" kern="100" dirty="0"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タッチ</a:t>
            </a:r>
            <a:endParaRPr lang="en-US" altLang="ja-JP" sz="3200" b="1" kern="100" dirty="0">
              <a:solidFill>
                <a:schemeClr val="tx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ja-JP" altLang="ja-JP" sz="3200" b="1" kern="100" dirty="0">
              <a:solidFill>
                <a:schemeClr val="tx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ja-JP" altLang="ja-JP" sz="3200" b="1" kern="100" dirty="0"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呼吸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游ゴシック"/>
            </a:endParaRPr>
          </a:p>
        </p:txBody>
      </p:sp>
      <p:pic>
        <p:nvPicPr>
          <p:cNvPr id="1026" name="Picture 2" descr="無料イラスト画像: ロイヤリティフリー入浴 お 風呂 イラスト 手書き">
            <a:extLst>
              <a:ext uri="{FF2B5EF4-FFF2-40B4-BE49-F238E27FC236}">
                <a16:creationId xmlns:a16="http://schemas.microsoft.com/office/drawing/2014/main" id="{B31ABF3B-FCCC-48B0-AAF0-9D3DF8703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060997"/>
            <a:ext cx="4343573" cy="334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セルフマッサージイラスト／無料イラストなら「イラストAC」">
            <a:extLst>
              <a:ext uri="{FF2B5EF4-FFF2-40B4-BE49-F238E27FC236}">
                <a16:creationId xmlns:a16="http://schemas.microsoft.com/office/drawing/2014/main" id="{88776CB6-C777-4980-8A7B-D98D7C753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600" y="2813197"/>
            <a:ext cx="3983853" cy="383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11929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タイトル 1"/>
          <p:cNvSpPr txBox="1">
            <a:spLocks noGrp="1"/>
          </p:cNvSpPr>
          <p:nvPr>
            <p:ph type="title"/>
          </p:nvPr>
        </p:nvSpPr>
        <p:spPr>
          <a:xfrm>
            <a:off x="201168" y="184467"/>
            <a:ext cx="11759184" cy="188207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Ⅱ.　</a:t>
            </a:r>
            <a:r>
              <a:rPr sz="4000" b="1" dirty="0" err="1">
                <a:solidFill>
                  <a:schemeClr val="bg1"/>
                </a:solidFill>
              </a:rPr>
              <a:t>方法</a:t>
            </a:r>
            <a:r>
              <a:rPr sz="4000" b="1" dirty="0">
                <a:solidFill>
                  <a:schemeClr val="bg1"/>
                </a:solidFill>
              </a:rPr>
              <a:t>　</a:t>
            </a:r>
            <a:r>
              <a:rPr lang="en-US" altLang="ja-JP" sz="4000" b="1" dirty="0">
                <a:solidFill>
                  <a:schemeClr val="bg1"/>
                </a:solidFill>
              </a:rPr>
              <a:t>3</a:t>
            </a:r>
            <a:r>
              <a:rPr sz="4000" b="1" dirty="0">
                <a:solidFill>
                  <a:schemeClr val="bg1"/>
                </a:solidFill>
              </a:rPr>
              <a:t>．測定方法</a:t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ja-JP" altLang="en-US" sz="4000" b="1" dirty="0">
                <a:solidFill>
                  <a:schemeClr val="bg1"/>
                </a:solidFill>
              </a:rPr>
              <a:t>③中医学医師監修の養生食（一例）　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164" name="テキスト ボックス 3"/>
          <p:cNvSpPr txBox="1"/>
          <p:nvPr/>
        </p:nvSpPr>
        <p:spPr>
          <a:xfrm>
            <a:off x="1200149" y="1223010"/>
            <a:ext cx="9936482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endParaRPr b="1" dirty="0"/>
          </a:p>
        </p:txBody>
      </p:sp>
      <p:pic>
        <p:nvPicPr>
          <p:cNvPr id="165" name="コンテンツ プレースホルダー 5" descr="コンテンツ プレースホルダ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539" y="2799763"/>
            <a:ext cx="4553255" cy="36931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図 7" descr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6701790" y="2799763"/>
            <a:ext cx="4434841" cy="369311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313ED2A-56A4-4D69-990F-6F1B4EB943B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16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タイトル 1"/>
          <p:cNvSpPr txBox="1">
            <a:spLocks noGrp="1"/>
          </p:cNvSpPr>
          <p:nvPr>
            <p:ph type="title"/>
          </p:nvPr>
        </p:nvSpPr>
        <p:spPr>
          <a:xfrm>
            <a:off x="275045" y="184467"/>
            <a:ext cx="11641910" cy="106140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Ⅱ.　</a:t>
            </a:r>
            <a:r>
              <a:rPr sz="4000" b="1" dirty="0" err="1">
                <a:solidFill>
                  <a:schemeClr val="bg1"/>
                </a:solidFill>
              </a:rPr>
              <a:t>方法</a:t>
            </a:r>
            <a:r>
              <a:rPr sz="4000" b="1" dirty="0">
                <a:solidFill>
                  <a:schemeClr val="bg1"/>
                </a:solidFill>
              </a:rPr>
              <a:t>　</a:t>
            </a:r>
            <a:r>
              <a:rPr lang="en-US" altLang="ja-JP" sz="4000" b="1" dirty="0">
                <a:solidFill>
                  <a:schemeClr val="bg1"/>
                </a:solidFill>
              </a:rPr>
              <a:t>3</a:t>
            </a:r>
            <a:r>
              <a:rPr sz="4000" b="1" dirty="0">
                <a:solidFill>
                  <a:schemeClr val="bg1"/>
                </a:solidFill>
              </a:rPr>
              <a:t>．測定方法</a:t>
            </a:r>
            <a:r>
              <a:rPr lang="ja-JP" altLang="en-US" sz="4000" b="1" dirty="0">
                <a:solidFill>
                  <a:schemeClr val="bg1"/>
                </a:solidFill>
              </a:rPr>
              <a:t>　　 ④　自然体験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169" name="テキスト ボックス 3"/>
          <p:cNvSpPr txBox="1"/>
          <p:nvPr/>
        </p:nvSpPr>
        <p:spPr>
          <a:xfrm>
            <a:off x="1200149" y="1223010"/>
            <a:ext cx="9936482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endParaRPr b="1" dirty="0"/>
          </a:p>
          <a:p>
            <a:pPr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b="1" dirty="0" err="1"/>
              <a:t>たき火</a:t>
            </a:r>
            <a:r>
              <a:rPr lang="ja-JP" altLang="en-US" sz="3200" b="1" dirty="0"/>
              <a:t>　　　　　　　　　星空観察</a:t>
            </a:r>
            <a:endParaRPr sz="3200" b="1" dirty="0"/>
          </a:p>
        </p:txBody>
      </p:sp>
      <p:pic>
        <p:nvPicPr>
          <p:cNvPr id="170" name="図 10" descr="図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76321" y="3175450"/>
            <a:ext cx="4027940" cy="302095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93BB2A1-B2EB-4F54-8A5D-E1D389C8ACD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17</a:t>
            </a:fld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91F6401-DB9B-4C73-B955-2F1B33A5F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59" y="1724593"/>
            <a:ext cx="4949227" cy="497530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2B8B42-7D8F-435B-BD56-3F3A3BB48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" y="184467"/>
            <a:ext cx="11707360" cy="1168845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zh-TW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Ⅱ.</a:t>
            </a:r>
            <a:r>
              <a:rPr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方法　</a:t>
            </a:r>
            <a:r>
              <a:rPr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．測定方法</a:t>
            </a:r>
            <a:r>
              <a:rPr lang="ja-JP" altLang="en-US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④　自然体験　</a:t>
            </a:r>
            <a:endParaRPr kumimoji="1" lang="ja-JP" altLang="en-US" sz="40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B075274-FB8A-4278-9B84-D4B28ADD9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672" y="2249424"/>
            <a:ext cx="10549128" cy="3927539"/>
          </a:xfrm>
        </p:spPr>
        <p:txBody>
          <a:bodyPr>
            <a:normAutofit/>
          </a:bodyPr>
          <a:lstStyle/>
          <a:p>
            <a:pPr marL="0" indent="0">
              <a:buNone/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kumimoji="1" lang="ja-JP" altLang="en-US" sz="3200" b="1" dirty="0">
                <a:solidFill>
                  <a:schemeClr val="tx1"/>
                </a:solidFill>
              </a:rPr>
              <a:t>周辺環境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ECAD1A-E558-41BB-A17C-C7862D27B44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18</a:t>
            </a:fld>
            <a:endParaRPr lang="ja-JP" altLang="en-US"/>
          </a:p>
        </p:txBody>
      </p:sp>
      <p:pic>
        <p:nvPicPr>
          <p:cNvPr id="5" name="図 4" descr="草, 屋外, 岩, 石 が含まれている画像&#10;&#10;自動的に生成された説明">
            <a:extLst>
              <a:ext uri="{FF2B5EF4-FFF2-40B4-BE49-F238E27FC236}">
                <a16:creationId xmlns:a16="http://schemas.microsoft.com/office/drawing/2014/main" id="{A578269E-E087-4CA9-B662-B8ED4F57C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7902" y="1488974"/>
            <a:ext cx="4118914" cy="504993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FA41FC4-E006-43FF-8F1C-99879B4D9F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7109" y="1530084"/>
            <a:ext cx="3339542" cy="5143449"/>
          </a:xfrm>
          <a:prstGeom prst="rect">
            <a:avLst/>
          </a:prstGeom>
        </p:spPr>
      </p:pic>
      <p:pic>
        <p:nvPicPr>
          <p:cNvPr id="7" name="図 6" descr="記号, 座る, テーブル, 吊るす が含まれている画像&#10;&#10;自動的に生成された説明">
            <a:extLst>
              <a:ext uri="{FF2B5EF4-FFF2-40B4-BE49-F238E27FC236}">
                <a16:creationId xmlns:a16="http://schemas.microsoft.com/office/drawing/2014/main" id="{0EA6E0EA-347E-46F2-9676-1C94558CA6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444" y="3218688"/>
            <a:ext cx="2427414" cy="332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46010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タイトル 1"/>
          <p:cNvSpPr txBox="1">
            <a:spLocks noGrp="1"/>
          </p:cNvSpPr>
          <p:nvPr>
            <p:ph type="title"/>
          </p:nvPr>
        </p:nvSpPr>
        <p:spPr>
          <a:xfrm>
            <a:off x="256031" y="184467"/>
            <a:ext cx="11775045" cy="106140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Ⅱ.　</a:t>
            </a:r>
            <a:r>
              <a:rPr sz="4000" b="1" dirty="0" err="1">
                <a:solidFill>
                  <a:schemeClr val="bg1"/>
                </a:solidFill>
              </a:rPr>
              <a:t>方法</a:t>
            </a:r>
            <a:r>
              <a:rPr sz="4000" b="1" dirty="0">
                <a:solidFill>
                  <a:schemeClr val="bg1"/>
                </a:solidFill>
              </a:rPr>
              <a:t>　</a:t>
            </a:r>
            <a:r>
              <a:rPr lang="en-US" altLang="ja-JP" sz="4000" b="1" dirty="0">
                <a:solidFill>
                  <a:schemeClr val="bg1"/>
                </a:solidFill>
              </a:rPr>
              <a:t>3</a:t>
            </a:r>
            <a:r>
              <a:rPr sz="4000" b="1" dirty="0">
                <a:solidFill>
                  <a:schemeClr val="bg1"/>
                </a:solidFill>
              </a:rPr>
              <a:t>．測定方法</a:t>
            </a:r>
            <a:r>
              <a:rPr lang="ja-JP" altLang="en-US" sz="4000" b="1" dirty="0">
                <a:solidFill>
                  <a:schemeClr val="bg1"/>
                </a:solidFill>
              </a:rPr>
              <a:t>　　④　自然体験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173" name="テキスト ボックス 3"/>
          <p:cNvSpPr txBox="1"/>
          <p:nvPr/>
        </p:nvSpPr>
        <p:spPr>
          <a:xfrm>
            <a:off x="621031" y="2411730"/>
            <a:ext cx="10515600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b="1" dirty="0" err="1"/>
              <a:t>目覚めの気功</a:t>
            </a:r>
            <a:r>
              <a:rPr sz="3200" b="1" dirty="0"/>
              <a:t>　　　　　　　　　　　</a:t>
            </a:r>
            <a:r>
              <a:rPr sz="3200" b="1" dirty="0" err="1"/>
              <a:t>セラピーロード『いのちの径</a:t>
            </a:r>
            <a:r>
              <a:rPr sz="3200" b="1" dirty="0"/>
              <a:t>』　　</a:t>
            </a:r>
          </a:p>
        </p:txBody>
      </p:sp>
      <p:pic>
        <p:nvPicPr>
          <p:cNvPr id="174" name="図 13" descr="図 13"/>
          <p:cNvPicPr>
            <a:picLocks noChangeAspect="1"/>
          </p:cNvPicPr>
          <p:nvPr/>
        </p:nvPicPr>
        <p:blipFill>
          <a:blip r:embed="rId2"/>
          <a:srcRect t="23786" r="42565" b="9688"/>
          <a:stretch>
            <a:fillRect/>
          </a:stretch>
        </p:blipFill>
        <p:spPr>
          <a:xfrm>
            <a:off x="621031" y="3584002"/>
            <a:ext cx="3912661" cy="30970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図 15" descr="図 15"/>
          <p:cNvPicPr>
            <a:picLocks noChangeAspect="1"/>
          </p:cNvPicPr>
          <p:nvPr/>
        </p:nvPicPr>
        <p:blipFill rotWithShape="1">
          <a:blip r:embed="rId3"/>
          <a:srcRect l="-1" r="30963"/>
          <a:stretch/>
        </p:blipFill>
        <p:spPr>
          <a:xfrm>
            <a:off x="5016774" y="3549997"/>
            <a:ext cx="3303262" cy="309700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DD5FC3B-ADDF-4CD8-A897-F6B06A611CD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19</a:t>
            </a:fld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D6A41E5-A957-4F99-B9DA-9EF574779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684" y="3547545"/>
            <a:ext cx="3579393" cy="309945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9D9BAB-ACBD-4D0D-B5B0-092ACF9C9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965"/>
          </a:xfrm>
        </p:spPr>
        <p:txBody>
          <a:bodyPr/>
          <a:lstStyle/>
          <a:p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発表者：ケイ武居（けい　たけい）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EE3AAC-2FFA-4B55-A578-169970790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8963" y="1101012"/>
            <a:ext cx="9790923" cy="5538327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952500" lvl="1" indent="-457200">
              <a:buFont typeface="Wingdings" panose="05000000000000000000" pitchFamily="2" charset="2"/>
              <a:buChar char="n"/>
            </a:pPr>
            <a:r>
              <a:rPr lang="ja-JP" altLang="en-US" sz="29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健康と温泉フォーラム　専門委員</a:t>
            </a:r>
            <a:endParaRPr lang="en-US" altLang="ja-JP" sz="290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952500" lvl="1" indent="-457200">
              <a:buFont typeface="Wingdings" panose="05000000000000000000" pitchFamily="2" charset="2"/>
              <a:buChar char="n"/>
            </a:pPr>
            <a:r>
              <a:rPr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日本スパ振興協会　理事</a:t>
            </a:r>
            <a:endParaRPr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952500" lvl="1" indent="-457200">
              <a:buFont typeface="Wingdings" panose="05000000000000000000" pitchFamily="2" charset="2"/>
              <a:buChar char="n"/>
            </a:pPr>
            <a:endParaRPr kumimoji="1" lang="en-US" altLang="ja-JP" sz="290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1"/>
            <a:r>
              <a:rPr kumimoji="1"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健康開発財団認定温泉利用指導者</a:t>
            </a:r>
            <a:endParaRPr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1"/>
            <a:r>
              <a:rPr kumimoji="1"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英国</a:t>
            </a:r>
            <a:r>
              <a:rPr kumimoji="1" lang="en-US" altLang="ja-JP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IFPA</a:t>
            </a:r>
            <a:r>
              <a:rPr kumimoji="1"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認定アロマセラピスト</a:t>
            </a:r>
            <a:endParaRPr kumimoji="1"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1"/>
            <a:r>
              <a:rPr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（公社）日本アロマ環境協会認定プロフェッショナル</a:t>
            </a:r>
            <a:endParaRPr kumimoji="1"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1"/>
            <a:r>
              <a:rPr lang="en-US" altLang="ja-JP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CIDESCO</a:t>
            </a:r>
            <a:r>
              <a:rPr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インターナショナル認定エステティシャン</a:t>
            </a:r>
            <a:endParaRPr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1"/>
            <a:r>
              <a:rPr kumimoji="1" lang="en-US" altLang="ja-JP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CIBTAC</a:t>
            </a:r>
            <a:r>
              <a:rPr kumimoji="1"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試験機関認定ボディセラピスト</a:t>
            </a:r>
            <a:endParaRPr kumimoji="1"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1"/>
            <a:r>
              <a:rPr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産業カウンセラー</a:t>
            </a:r>
            <a:endParaRPr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1"/>
            <a:r>
              <a:rPr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有限会社ケイズケア　代表取締役社長</a:t>
            </a:r>
            <a:endParaRPr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1"/>
            <a:endParaRPr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495300" lvl="1" indent="0">
              <a:buNone/>
            </a:pPr>
            <a:r>
              <a:rPr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著書監修：</a:t>
            </a:r>
            <a:endParaRPr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2">
              <a:buFont typeface="Wingdings" panose="05000000000000000000" pitchFamily="2" charset="2"/>
              <a:buChar char="u"/>
            </a:pPr>
            <a:r>
              <a:rPr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「女性のためのアロマセラピー</a:t>
            </a:r>
            <a:r>
              <a:rPr lang="en-US" altLang="ja-JP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BOOK</a:t>
            </a:r>
            <a:r>
              <a:rPr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一人でもプロの技が実践できる本」</a:t>
            </a:r>
            <a:endParaRPr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2">
              <a:buFont typeface="Wingdings" panose="05000000000000000000" pitchFamily="2" charset="2"/>
              <a:buChar char="u"/>
            </a:pPr>
            <a:r>
              <a:rPr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「ケイ武居のアロマトリートメント完全講座」　３巻</a:t>
            </a:r>
            <a:endParaRPr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2">
              <a:buFont typeface="Wingdings" panose="05000000000000000000" pitchFamily="2" charset="2"/>
              <a:buChar char="u"/>
            </a:pPr>
            <a:r>
              <a:rPr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「ケイ武居のエフェクティブタッチ」</a:t>
            </a:r>
            <a:r>
              <a:rPr lang="en-US" altLang="ja-JP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巻</a:t>
            </a:r>
            <a:endParaRPr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2">
              <a:buFont typeface="Wingdings" panose="05000000000000000000" pitchFamily="2" charset="2"/>
              <a:buChar char="u"/>
            </a:pPr>
            <a:r>
              <a:rPr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「ケイ武居の愛されるサロンワーク」</a:t>
            </a:r>
            <a:r>
              <a:rPr lang="en-US" altLang="ja-JP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巻</a:t>
            </a:r>
            <a:endParaRPr kumimoji="1" lang="en-US" altLang="ja-JP" sz="2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463039" lvl="2" indent="-457200">
              <a:buFont typeface="Wingdings" panose="05000000000000000000" pitchFamily="2" charset="2"/>
              <a:buChar char="u"/>
            </a:pP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AAC979-0DC6-46C2-94B4-8F4A7FF95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101455-DD89-4083-88A7-489630DEF50A}" type="slidenum">
              <a:rPr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052015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タイトル 1"/>
          <p:cNvSpPr txBox="1">
            <a:spLocks noGrp="1"/>
          </p:cNvSpPr>
          <p:nvPr>
            <p:ph type="title"/>
          </p:nvPr>
        </p:nvSpPr>
        <p:spPr>
          <a:xfrm>
            <a:off x="219456" y="163893"/>
            <a:ext cx="11722608" cy="108197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lang="en-US" altLang="zh-TW" sz="4000" b="1" dirty="0">
                <a:solidFill>
                  <a:schemeClr val="bg1"/>
                </a:solidFill>
              </a:rPr>
              <a:t>Ⅱ.</a:t>
            </a:r>
            <a:r>
              <a:rPr lang="zh-TW" altLang="en-US" sz="4000" b="1" dirty="0">
                <a:solidFill>
                  <a:schemeClr val="bg1"/>
                </a:solidFill>
              </a:rPr>
              <a:t>　方法　</a:t>
            </a:r>
            <a:r>
              <a:rPr lang="en-US" altLang="ja-JP" sz="4000" b="1" dirty="0">
                <a:solidFill>
                  <a:schemeClr val="bg1"/>
                </a:solidFill>
              </a:rPr>
              <a:t>3</a:t>
            </a:r>
            <a:r>
              <a:rPr lang="zh-TW" altLang="en-US" sz="4000" b="1" dirty="0">
                <a:solidFill>
                  <a:schemeClr val="bg1"/>
                </a:solidFill>
              </a:rPr>
              <a:t>．測定方法</a:t>
            </a:r>
            <a:r>
              <a:rPr lang="ja-JP" altLang="en-US" sz="4000" b="1" dirty="0">
                <a:solidFill>
                  <a:schemeClr val="bg1"/>
                </a:solidFill>
              </a:rPr>
              <a:t>　　④　自然体験</a:t>
            </a:r>
          </a:p>
        </p:txBody>
      </p:sp>
      <p:sp>
        <p:nvSpPr>
          <p:cNvPr id="178" name="テキスト ボックス 3"/>
          <p:cNvSpPr txBox="1"/>
          <p:nvPr/>
        </p:nvSpPr>
        <p:spPr>
          <a:xfrm>
            <a:off x="493776" y="2649474"/>
            <a:ext cx="1064285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b="1" dirty="0" err="1"/>
              <a:t>ロックバランシング</a:t>
            </a:r>
            <a:r>
              <a:rPr sz="3200" b="1" dirty="0"/>
              <a:t>　　　　　</a:t>
            </a:r>
            <a:r>
              <a:rPr sz="3200" b="1" dirty="0" err="1"/>
              <a:t>瞑想</a:t>
            </a:r>
            <a:r>
              <a:rPr sz="3200" b="1" dirty="0"/>
              <a:t>　　　　　　　　　　</a:t>
            </a:r>
            <a:r>
              <a:rPr sz="3200" b="1" dirty="0" err="1"/>
              <a:t>赤川での足浴</a:t>
            </a:r>
            <a:endParaRPr sz="3200" b="1" dirty="0"/>
          </a:p>
        </p:txBody>
      </p:sp>
      <p:pic>
        <p:nvPicPr>
          <p:cNvPr id="179" name="図 4" descr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76" y="3429000"/>
            <a:ext cx="2815311" cy="32314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図 8" descr="図 8"/>
          <p:cNvPicPr>
            <a:picLocks noChangeAspect="1"/>
          </p:cNvPicPr>
          <p:nvPr/>
        </p:nvPicPr>
        <p:blipFill rotWithShape="1">
          <a:blip r:embed="rId3"/>
          <a:srcRect l="1" t="19940" r="-2965"/>
          <a:stretch/>
        </p:blipFill>
        <p:spPr>
          <a:xfrm>
            <a:off x="8143020" y="3453229"/>
            <a:ext cx="3693938" cy="322030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9B1F784-626A-4F43-9E78-A917F8DF22B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20</a:t>
            </a:fld>
            <a:endParaRPr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02F3E07-60D4-4E3C-92C6-0B36EDF520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981" y="3442052"/>
            <a:ext cx="3354145" cy="322030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タイトル 1"/>
          <p:cNvSpPr txBox="1">
            <a:spLocks noGrp="1"/>
          </p:cNvSpPr>
          <p:nvPr>
            <p:ph type="title"/>
          </p:nvPr>
        </p:nvSpPr>
        <p:spPr>
          <a:xfrm>
            <a:off x="182880" y="184466"/>
            <a:ext cx="11759184" cy="102711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Ⅲ.</a:t>
            </a:r>
            <a:r>
              <a:rPr lang="ja-JP" altLang="en-US" sz="4000" b="1" dirty="0">
                <a:solidFill>
                  <a:schemeClr val="bg1"/>
                </a:solidFill>
              </a:rPr>
              <a:t>抹消血液循環分析・ストレスチェック　結果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184" name="コンテンツ プレースホルダー 2"/>
          <p:cNvSpPr txBox="1">
            <a:spLocks noGrp="1"/>
          </p:cNvSpPr>
          <p:nvPr>
            <p:ph type="body" idx="1"/>
          </p:nvPr>
        </p:nvSpPr>
        <p:spPr>
          <a:xfrm>
            <a:off x="841248" y="1622226"/>
            <a:ext cx="10512552" cy="455473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b="1" dirty="0"/>
              <a:t>①（</a:t>
            </a:r>
            <a:r>
              <a:rPr b="1" dirty="0" err="1"/>
              <a:t>平均波型タイプ</a:t>
            </a:r>
            <a:r>
              <a:rPr b="1" dirty="0"/>
              <a:t>　</a:t>
            </a:r>
            <a:r>
              <a:rPr b="1" dirty="0" err="1"/>
              <a:t>全参加者平均</a:t>
            </a:r>
            <a:r>
              <a:rPr b="1" dirty="0"/>
              <a:t>）</a:t>
            </a:r>
          </a:p>
        </p:txBody>
      </p:sp>
      <p:pic>
        <p:nvPicPr>
          <p:cNvPr id="185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083" y="2459272"/>
            <a:ext cx="4300849" cy="2469996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テキスト ボックス 6"/>
          <p:cNvSpPr txBox="1"/>
          <p:nvPr/>
        </p:nvSpPr>
        <p:spPr>
          <a:xfrm>
            <a:off x="6425563" y="2623897"/>
            <a:ext cx="4134460" cy="1294766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dirty="0" err="1"/>
              <a:t>棒が長いほど良好な血液の状態であることを意味します</a:t>
            </a:r>
            <a:r>
              <a:rPr dirty="0"/>
              <a:t>。</a:t>
            </a:r>
          </a:p>
          <a:p>
            <a:pPr>
              <a:defRPr sz="16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dirty="0"/>
              <a:t>１＝Ⅰ、２＝Ⅱ、３＝Ⅲ、４＝Ⅳ、５＝Ⅴ、６＝Ⅵ</a:t>
            </a:r>
          </a:p>
        </p:txBody>
      </p:sp>
      <p:sp>
        <p:nvSpPr>
          <p:cNvPr id="187" name="テキスト ボックス 8"/>
          <p:cNvSpPr txBox="1"/>
          <p:nvPr/>
        </p:nvSpPr>
        <p:spPr>
          <a:xfrm>
            <a:off x="6425563" y="4518619"/>
            <a:ext cx="4354026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t>※タイプの数（Ⅰ～Ⅵ）を初日と終日とで比較し、終日の方が数が小さくなった人の数</a:t>
            </a:r>
          </a:p>
        </p:txBody>
      </p:sp>
      <p:pic>
        <p:nvPicPr>
          <p:cNvPr id="188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496" y="3728363"/>
            <a:ext cx="3315912" cy="7902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Picture 5" descr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2412" y="4929268"/>
            <a:ext cx="9640504" cy="183338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8437F42-7CEE-408F-8A9C-1E1AB906A7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21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タイトル 1"/>
          <p:cNvSpPr txBox="1">
            <a:spLocks noGrp="1"/>
          </p:cNvSpPr>
          <p:nvPr>
            <p:ph type="title"/>
          </p:nvPr>
        </p:nvSpPr>
        <p:spPr>
          <a:xfrm>
            <a:off x="182880" y="169217"/>
            <a:ext cx="11832336" cy="12062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Ⅲ.</a:t>
            </a:r>
            <a:r>
              <a:rPr lang="ja-JP" altLang="en-US" sz="4000" b="1" dirty="0">
                <a:solidFill>
                  <a:schemeClr val="bg1"/>
                </a:solidFill>
              </a:rPr>
              <a:t>抹消血液循環分析・ストレスチェック　結果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192" name="コンテンツ プレースホルダー 2"/>
          <p:cNvSpPr txBox="1">
            <a:spLocks noGrp="1"/>
          </p:cNvSpPr>
          <p:nvPr>
            <p:ph type="body" sz="quarter" idx="1"/>
          </p:nvPr>
        </p:nvSpPr>
        <p:spPr>
          <a:xfrm>
            <a:off x="838200" y="1768707"/>
            <a:ext cx="9715501" cy="85519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877823">
              <a:spcBef>
                <a:spcPts val="900"/>
              </a:spcBef>
              <a:buSzTx/>
              <a:buNone/>
              <a:defRPr sz="268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b="1" dirty="0"/>
              <a:t>②（</a:t>
            </a:r>
            <a:r>
              <a:rPr b="1" dirty="0" err="1"/>
              <a:t>拍出強度</a:t>
            </a:r>
            <a:r>
              <a:rPr b="1" dirty="0"/>
              <a:t>　</a:t>
            </a:r>
            <a:r>
              <a:rPr b="1" dirty="0" err="1"/>
              <a:t>全参加者平均</a:t>
            </a:r>
            <a:r>
              <a:rPr b="1" dirty="0"/>
              <a:t>）</a:t>
            </a:r>
          </a:p>
        </p:txBody>
      </p:sp>
      <p:pic>
        <p:nvPicPr>
          <p:cNvPr id="193" name="図 9" descr="図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505" y="2563297"/>
            <a:ext cx="3276365" cy="16623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図 10" descr="図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546" y="4873514"/>
            <a:ext cx="3306833" cy="181527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テキスト ボックス 11"/>
          <p:cNvSpPr txBox="1"/>
          <p:nvPr/>
        </p:nvSpPr>
        <p:spPr>
          <a:xfrm>
            <a:off x="5882404" y="2542468"/>
            <a:ext cx="4347446" cy="913765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lvl1pPr>
          </a:lstStyle>
          <a:p>
            <a:r>
              <a:t>棒が長いほど、心臓が血液を送り出す力が強く、すみずみまで血液が行き届いていることを意味します。</a:t>
            </a:r>
          </a:p>
        </p:txBody>
      </p:sp>
      <p:sp>
        <p:nvSpPr>
          <p:cNvPr id="196" name="テキスト ボックス 12"/>
          <p:cNvSpPr txBox="1"/>
          <p:nvPr/>
        </p:nvSpPr>
        <p:spPr>
          <a:xfrm>
            <a:off x="5861977" y="4873519"/>
            <a:ext cx="4134459" cy="608966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lvl1pPr>
          </a:lstStyle>
          <a:p>
            <a:r>
              <a:t>細静脈からの反射派であり、棒が長いほど血管が健康であることを意味します。</a:t>
            </a:r>
          </a:p>
        </p:txBody>
      </p:sp>
      <p:pic>
        <p:nvPicPr>
          <p:cNvPr id="19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975" y="3472126"/>
            <a:ext cx="3588401" cy="8551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1977" y="5665287"/>
            <a:ext cx="3588400" cy="855194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コンテンツ プレースホルダー 2"/>
          <p:cNvSpPr txBox="1"/>
          <p:nvPr/>
        </p:nvSpPr>
        <p:spPr>
          <a:xfrm>
            <a:off x="970446" y="4302150"/>
            <a:ext cx="9715501" cy="51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 lnSpcReduction="10000"/>
          </a:bodyPr>
          <a:lstStyle>
            <a:lvl1pPr>
              <a:spcBef>
                <a:spcPts val="500"/>
              </a:spcBef>
              <a:defRPr sz="24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lvl1pPr>
          </a:lstStyle>
          <a:p>
            <a:r>
              <a:rPr sz="2800" b="1" dirty="0"/>
              <a:t>③（</a:t>
            </a:r>
            <a:r>
              <a:rPr sz="2800" b="1" dirty="0" err="1"/>
              <a:t>残血量</a:t>
            </a:r>
            <a:r>
              <a:rPr sz="2800" b="1" dirty="0"/>
              <a:t>　</a:t>
            </a:r>
            <a:r>
              <a:rPr sz="2800" b="1" dirty="0" err="1"/>
              <a:t>全参加者平均</a:t>
            </a:r>
            <a:r>
              <a:rPr dirty="0"/>
              <a:t>）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08BFB52-BC60-4627-B45E-F2D99096B0D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22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タイトル 1"/>
          <p:cNvSpPr txBox="1">
            <a:spLocks noGrp="1"/>
          </p:cNvSpPr>
          <p:nvPr>
            <p:ph type="title"/>
          </p:nvPr>
        </p:nvSpPr>
        <p:spPr>
          <a:xfrm>
            <a:off x="237744" y="126107"/>
            <a:ext cx="11722608" cy="140649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Ⅲ.</a:t>
            </a:r>
            <a:r>
              <a:rPr lang="ja-JP" altLang="en-US" sz="4000" b="1" dirty="0">
                <a:solidFill>
                  <a:schemeClr val="bg1"/>
                </a:solidFill>
              </a:rPr>
              <a:t>抹消血液循環分析・ストレスチェック　結果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202" name="コンテンツ プレースホルダー 2"/>
          <p:cNvSpPr txBox="1">
            <a:spLocks noGrp="1"/>
          </p:cNvSpPr>
          <p:nvPr>
            <p:ph type="body" sz="quarter" idx="1"/>
          </p:nvPr>
        </p:nvSpPr>
        <p:spPr>
          <a:xfrm>
            <a:off x="1005840" y="1712626"/>
            <a:ext cx="9559068" cy="66743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877823">
              <a:spcBef>
                <a:spcPts val="900"/>
              </a:spcBef>
              <a:buSzTx/>
              <a:buNone/>
              <a:defRPr sz="268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b="1" dirty="0"/>
              <a:t>④（</a:t>
            </a:r>
            <a:r>
              <a:rPr b="1" dirty="0" err="1"/>
              <a:t>動脈血管弾性度</a:t>
            </a:r>
            <a:r>
              <a:rPr b="1" dirty="0"/>
              <a:t>　</a:t>
            </a:r>
            <a:r>
              <a:rPr b="1" dirty="0" err="1"/>
              <a:t>全参加者平均</a:t>
            </a:r>
            <a:r>
              <a:rPr b="1" dirty="0"/>
              <a:t>）</a:t>
            </a:r>
          </a:p>
        </p:txBody>
      </p:sp>
      <p:sp>
        <p:nvSpPr>
          <p:cNvPr id="203" name="テキスト ボックス 11"/>
          <p:cNvSpPr txBox="1"/>
          <p:nvPr/>
        </p:nvSpPr>
        <p:spPr>
          <a:xfrm>
            <a:off x="5861975" y="2554241"/>
            <a:ext cx="4336017" cy="608966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lvl1pPr>
          </a:lstStyle>
          <a:p>
            <a:r>
              <a:t>棒が長いほど、動脈血管が柔らかく良好な状態であることを意味します。</a:t>
            </a:r>
          </a:p>
        </p:txBody>
      </p:sp>
      <p:sp>
        <p:nvSpPr>
          <p:cNvPr id="204" name="テキスト ボックス 12"/>
          <p:cNvSpPr txBox="1"/>
          <p:nvPr/>
        </p:nvSpPr>
        <p:spPr>
          <a:xfrm>
            <a:off x="5861977" y="4873519"/>
            <a:ext cx="4134459" cy="608966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lvl1pPr>
          </a:lstStyle>
          <a:p>
            <a:r>
              <a:t>マイナスの数値が大きいほど、血管推定年齢が実年齢よりも若いことを意味します。</a:t>
            </a:r>
          </a:p>
        </p:txBody>
      </p:sp>
      <p:sp>
        <p:nvSpPr>
          <p:cNvPr id="205" name="コンテンツ プレースホルダー 2"/>
          <p:cNvSpPr txBox="1"/>
          <p:nvPr/>
        </p:nvSpPr>
        <p:spPr>
          <a:xfrm>
            <a:off x="1005840" y="4288478"/>
            <a:ext cx="9647820" cy="51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 lnSpcReduction="10000"/>
          </a:bodyPr>
          <a:lstStyle>
            <a:lvl1pPr>
              <a:spcBef>
                <a:spcPts val="500"/>
              </a:spcBef>
              <a:defRPr sz="24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lvl1pPr>
          </a:lstStyle>
          <a:p>
            <a:r>
              <a:rPr sz="2800" b="1" dirty="0"/>
              <a:t>⑤（</a:t>
            </a:r>
            <a:r>
              <a:rPr sz="2800" b="1" dirty="0" err="1"/>
              <a:t>血管年齢</a:t>
            </a:r>
            <a:r>
              <a:rPr sz="2800" b="1" dirty="0"/>
              <a:t>　</a:t>
            </a:r>
            <a:r>
              <a:rPr sz="2800" b="1" dirty="0" err="1"/>
              <a:t>実年齢との差</a:t>
            </a:r>
            <a:r>
              <a:rPr sz="2800" b="1" dirty="0"/>
              <a:t>　</a:t>
            </a:r>
            <a:r>
              <a:rPr sz="2800" b="1" dirty="0" err="1"/>
              <a:t>全参加者平均</a:t>
            </a:r>
            <a:r>
              <a:rPr dirty="0"/>
              <a:t>）</a:t>
            </a:r>
          </a:p>
        </p:txBody>
      </p:sp>
      <p:pic>
        <p:nvPicPr>
          <p:cNvPr id="206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519" y="2340001"/>
            <a:ext cx="3460390" cy="19200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7517" y="4725149"/>
            <a:ext cx="3387643" cy="20067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Picture 5" descr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975" y="3300031"/>
            <a:ext cx="3392139" cy="8084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6" descr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1982" y="5589241"/>
            <a:ext cx="3392138" cy="80842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D1842A1-43E0-4876-B10F-BF9CB4D2859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23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タイトル 1"/>
          <p:cNvSpPr txBox="1">
            <a:spLocks noGrp="1"/>
          </p:cNvSpPr>
          <p:nvPr>
            <p:ph type="title"/>
          </p:nvPr>
        </p:nvSpPr>
        <p:spPr>
          <a:xfrm>
            <a:off x="146304" y="116636"/>
            <a:ext cx="11814048" cy="129614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Ⅲ.</a:t>
            </a:r>
            <a:r>
              <a:rPr lang="ja-JP" altLang="en-US" sz="4000" b="1" dirty="0">
                <a:solidFill>
                  <a:schemeClr val="bg1"/>
                </a:solidFill>
              </a:rPr>
              <a:t>抹消血液循環分析・ストレスチェック　結果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212" name="コンテンツ プレースホルダー 2"/>
          <p:cNvSpPr txBox="1">
            <a:spLocks noGrp="1"/>
          </p:cNvSpPr>
          <p:nvPr>
            <p:ph type="body" sz="quarter" idx="1"/>
          </p:nvPr>
        </p:nvSpPr>
        <p:spPr>
          <a:xfrm>
            <a:off x="838200" y="1849451"/>
            <a:ext cx="9726708" cy="67246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877823">
              <a:spcBef>
                <a:spcPts val="900"/>
              </a:spcBef>
              <a:buSzTx/>
              <a:buNone/>
              <a:defRPr sz="268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b="1" dirty="0"/>
              <a:t>⑥（</a:t>
            </a:r>
            <a:r>
              <a:rPr b="1" dirty="0" err="1"/>
              <a:t>末梢血管健康度</a:t>
            </a:r>
            <a:r>
              <a:rPr b="1" dirty="0"/>
              <a:t>　</a:t>
            </a:r>
            <a:r>
              <a:rPr b="1" dirty="0" err="1"/>
              <a:t>全参加者平均</a:t>
            </a:r>
            <a:r>
              <a:rPr b="1" dirty="0"/>
              <a:t>）</a:t>
            </a:r>
          </a:p>
        </p:txBody>
      </p:sp>
      <p:sp>
        <p:nvSpPr>
          <p:cNvPr id="213" name="テキスト ボックス 11"/>
          <p:cNvSpPr txBox="1"/>
          <p:nvPr/>
        </p:nvSpPr>
        <p:spPr>
          <a:xfrm>
            <a:off x="6119471" y="2837801"/>
            <a:ext cx="3870351" cy="672465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lvl1pPr>
          </a:lstStyle>
          <a:p>
            <a:r>
              <a:t>棒が長いほど、末梢血管の健康度が高いことを意味します。</a:t>
            </a:r>
          </a:p>
        </p:txBody>
      </p:sp>
      <p:pic>
        <p:nvPicPr>
          <p:cNvPr id="214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508" y="2708923"/>
            <a:ext cx="4232898" cy="2473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826150"/>
            <a:ext cx="3588400" cy="85519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FF7B4B5-ACA6-49F0-AC9C-466AEC439BA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24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タイトル 1"/>
          <p:cNvSpPr txBox="1">
            <a:spLocks noGrp="1"/>
          </p:cNvSpPr>
          <p:nvPr>
            <p:ph type="title"/>
          </p:nvPr>
        </p:nvSpPr>
        <p:spPr>
          <a:xfrm>
            <a:off x="234696" y="121007"/>
            <a:ext cx="11722608" cy="114086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Ⅲ.</a:t>
            </a:r>
            <a:r>
              <a:rPr lang="ja-JP" altLang="en-US" sz="4000" b="1" dirty="0">
                <a:solidFill>
                  <a:schemeClr val="bg1"/>
                </a:solidFill>
              </a:rPr>
              <a:t>抹消血液循環分析・ストレスチェック　結果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218" name="コンテンツ プレースホルダー 2"/>
          <p:cNvSpPr txBox="1">
            <a:spLocks noGrp="1"/>
          </p:cNvSpPr>
          <p:nvPr>
            <p:ph type="body" sz="quarter" idx="1"/>
          </p:nvPr>
        </p:nvSpPr>
        <p:spPr>
          <a:xfrm>
            <a:off x="960119" y="1802520"/>
            <a:ext cx="9604789" cy="63395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877823">
              <a:spcBef>
                <a:spcPts val="900"/>
              </a:spcBef>
              <a:buSzTx/>
              <a:buNone/>
              <a:defRPr sz="268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b="1" dirty="0"/>
              <a:t>⑦（</a:t>
            </a:r>
            <a:r>
              <a:rPr b="1" dirty="0" err="1"/>
              <a:t>自律神経バランス</a:t>
            </a:r>
            <a:r>
              <a:rPr b="1" dirty="0"/>
              <a:t>　</a:t>
            </a:r>
            <a:r>
              <a:rPr b="1" dirty="0" err="1"/>
              <a:t>全参加者平均</a:t>
            </a:r>
            <a:r>
              <a:rPr b="1" dirty="0"/>
              <a:t>）</a:t>
            </a:r>
          </a:p>
        </p:txBody>
      </p:sp>
      <p:sp>
        <p:nvSpPr>
          <p:cNvPr id="219" name="テキスト ボックス 11"/>
          <p:cNvSpPr txBox="1"/>
          <p:nvPr/>
        </p:nvSpPr>
        <p:spPr>
          <a:xfrm>
            <a:off x="6954098" y="3430427"/>
            <a:ext cx="3702299" cy="1450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dirty="0"/>
              <a:t>※区分９の中心点XY座標を（5.25 , 6.75）とし、そこからの距離を初日と終日で比較し、終日の方が短くなった人の数</a:t>
            </a:r>
          </a:p>
        </p:txBody>
      </p:sp>
      <p:pic>
        <p:nvPicPr>
          <p:cNvPr id="220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2348531"/>
            <a:ext cx="6453031" cy="20645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563" y="4486352"/>
            <a:ext cx="3666409" cy="2149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Picture 4" descr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098" y="2436254"/>
            <a:ext cx="3702300" cy="88234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2069615-3768-47B4-8DE1-DD50D043CBF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25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タイトル 1"/>
          <p:cNvSpPr txBox="1">
            <a:spLocks noGrp="1"/>
          </p:cNvSpPr>
          <p:nvPr>
            <p:ph type="title"/>
          </p:nvPr>
        </p:nvSpPr>
        <p:spPr>
          <a:xfrm>
            <a:off x="170688" y="118285"/>
            <a:ext cx="11850624" cy="11801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Ⅲ.</a:t>
            </a:r>
            <a:r>
              <a:rPr lang="ja-JP" altLang="en-US" sz="4000" b="1" dirty="0">
                <a:solidFill>
                  <a:schemeClr val="bg1"/>
                </a:solidFill>
              </a:rPr>
              <a:t>抹消血液循環分析・ストレスチェック　結果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225" name="コンテンツ プレースホルダー 2"/>
          <p:cNvSpPr txBox="1">
            <a:spLocks noGrp="1"/>
          </p:cNvSpPr>
          <p:nvPr>
            <p:ph type="body" sz="quarter" idx="1"/>
          </p:nvPr>
        </p:nvSpPr>
        <p:spPr>
          <a:xfrm>
            <a:off x="838200" y="2074839"/>
            <a:ext cx="9860313" cy="49006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b="1" dirty="0"/>
              <a:t>⑧（</a:t>
            </a:r>
            <a:r>
              <a:rPr b="1" dirty="0" err="1"/>
              <a:t>ストレス抵抗力・自律神経活動度</a:t>
            </a:r>
            <a:r>
              <a:rPr b="1" dirty="0"/>
              <a:t>　</a:t>
            </a:r>
            <a:r>
              <a:rPr b="1" dirty="0" err="1"/>
              <a:t>全参加者平均</a:t>
            </a:r>
            <a:r>
              <a:rPr b="1" dirty="0"/>
              <a:t>）</a:t>
            </a:r>
          </a:p>
        </p:txBody>
      </p:sp>
      <p:pic>
        <p:nvPicPr>
          <p:cNvPr id="226" name="図 4" descr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549" y="2860651"/>
            <a:ext cx="1895513" cy="3694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図 5" descr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810" y="2843045"/>
            <a:ext cx="1921931" cy="36823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8398" y="3933056"/>
            <a:ext cx="3524581" cy="8399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0072" y="5157192"/>
            <a:ext cx="3524581" cy="839985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テキスト ボックス 10"/>
          <p:cNvSpPr txBox="1"/>
          <p:nvPr/>
        </p:nvSpPr>
        <p:spPr>
          <a:xfrm>
            <a:off x="6516685" y="3023431"/>
            <a:ext cx="3136446" cy="405766"/>
          </a:xfrm>
          <a:prstGeom prst="rect">
            <a:avLst/>
          </a:prstGeom>
          <a:ln>
            <a:solidFill>
              <a:srgbClr val="40404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r>
              <a:t>グラフ１、グラフ２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BC48185-B049-4694-B401-CD047439A95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26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タイトル 1"/>
          <p:cNvSpPr txBox="1">
            <a:spLocks noGrp="1"/>
          </p:cNvSpPr>
          <p:nvPr>
            <p:ph type="title"/>
          </p:nvPr>
        </p:nvSpPr>
        <p:spPr>
          <a:xfrm>
            <a:off x="402336" y="365126"/>
            <a:ext cx="11576304" cy="8846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Ⅲ.</a:t>
            </a:r>
            <a:r>
              <a:rPr lang="ja-JP" altLang="en-US" sz="4000" b="1" dirty="0">
                <a:solidFill>
                  <a:schemeClr val="bg1"/>
                </a:solidFill>
              </a:rPr>
              <a:t>抹消血液循環分析・ストレスチェック　結果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233" name="コンテンツ プレースホルダー 2"/>
          <p:cNvSpPr txBox="1">
            <a:spLocks noGrp="1"/>
          </p:cNvSpPr>
          <p:nvPr>
            <p:ph type="body" sz="quarter" idx="1"/>
          </p:nvPr>
        </p:nvSpPr>
        <p:spPr>
          <a:xfrm>
            <a:off x="982980" y="1938527"/>
            <a:ext cx="9715532" cy="62637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b="1" dirty="0"/>
              <a:t>⑧（</a:t>
            </a:r>
            <a:r>
              <a:rPr b="1" dirty="0" err="1"/>
              <a:t>ストレス抵抗力・自律神経活動度</a:t>
            </a:r>
            <a:r>
              <a:rPr b="1" dirty="0"/>
              <a:t>　</a:t>
            </a:r>
            <a:r>
              <a:rPr b="1" dirty="0" err="1"/>
              <a:t>全参加者平均</a:t>
            </a:r>
            <a:r>
              <a:rPr b="1" dirty="0"/>
              <a:t>）</a:t>
            </a:r>
          </a:p>
        </p:txBody>
      </p:sp>
      <p:pic>
        <p:nvPicPr>
          <p:cNvPr id="234" name="図 6" descr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027" y="2816942"/>
            <a:ext cx="1915327" cy="37493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図 7" descr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347" y="2816942"/>
            <a:ext cx="1948350" cy="3731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1271" y="3856199"/>
            <a:ext cx="3769228" cy="8982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2766" y="5139785"/>
            <a:ext cx="3837731" cy="914616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テキスト ボックス 9"/>
          <p:cNvSpPr txBox="1"/>
          <p:nvPr/>
        </p:nvSpPr>
        <p:spPr>
          <a:xfrm>
            <a:off x="1695505" y="3166809"/>
            <a:ext cx="3136446" cy="405765"/>
          </a:xfrm>
          <a:prstGeom prst="rect">
            <a:avLst/>
          </a:prstGeom>
          <a:ln>
            <a:solidFill>
              <a:srgbClr val="40404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r>
              <a:t>グラフ３、グラフ４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8A1F3A5-828E-4C2C-8A72-BD50DEE9374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27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タイトル 1"/>
          <p:cNvSpPr txBox="1">
            <a:spLocks noGrp="1"/>
          </p:cNvSpPr>
          <p:nvPr>
            <p:ph type="title"/>
          </p:nvPr>
        </p:nvSpPr>
        <p:spPr>
          <a:xfrm>
            <a:off x="164592" y="188644"/>
            <a:ext cx="11832336" cy="9101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Ⅲ.</a:t>
            </a:r>
            <a:r>
              <a:rPr lang="ja-JP" altLang="en-US" sz="4000" b="1" dirty="0">
                <a:solidFill>
                  <a:schemeClr val="bg1"/>
                </a:solidFill>
              </a:rPr>
              <a:t>抹消血液循環分析・ストレスチェック　結果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241" name="コンテンツ プレースホルダー 2"/>
          <p:cNvSpPr txBox="1">
            <a:spLocks noGrp="1"/>
          </p:cNvSpPr>
          <p:nvPr>
            <p:ph type="body" sz="quarter" idx="1"/>
          </p:nvPr>
        </p:nvSpPr>
        <p:spPr>
          <a:xfrm>
            <a:off x="838200" y="1412780"/>
            <a:ext cx="9726708" cy="102369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877823">
              <a:spcBef>
                <a:spcPts val="900"/>
              </a:spcBef>
              <a:buSzTx/>
              <a:buNone/>
              <a:defRPr sz="268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b="1" dirty="0"/>
              <a:t>⑨（</a:t>
            </a:r>
            <a:r>
              <a:rPr b="1" dirty="0" err="1"/>
              <a:t>肉体的疲労度</a:t>
            </a:r>
            <a:r>
              <a:rPr b="1" dirty="0"/>
              <a:t>　</a:t>
            </a:r>
            <a:r>
              <a:rPr b="1" dirty="0" err="1"/>
              <a:t>全参加者平均</a:t>
            </a:r>
            <a:r>
              <a:rPr b="1" dirty="0"/>
              <a:t>）</a:t>
            </a:r>
          </a:p>
        </p:txBody>
      </p:sp>
      <p:sp>
        <p:nvSpPr>
          <p:cNvPr id="242" name="テキスト ボックス 11"/>
          <p:cNvSpPr txBox="1"/>
          <p:nvPr/>
        </p:nvSpPr>
        <p:spPr>
          <a:xfrm>
            <a:off x="5345917" y="2055139"/>
            <a:ext cx="5040564" cy="329566"/>
          </a:xfrm>
          <a:prstGeom prst="rect">
            <a:avLst/>
          </a:prstGeom>
          <a:ln>
            <a:solidFill>
              <a:srgbClr val="40404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lvl1pPr>
          </a:lstStyle>
          <a:p>
            <a:r>
              <a:rPr dirty="0" err="1"/>
              <a:t>点数が高いほど疲れがたまっている状態です</a:t>
            </a:r>
            <a:r>
              <a:rPr dirty="0"/>
              <a:t>。</a:t>
            </a:r>
          </a:p>
        </p:txBody>
      </p:sp>
      <p:pic>
        <p:nvPicPr>
          <p:cNvPr id="243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519" y="2011165"/>
            <a:ext cx="2927346" cy="18114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917" y="2656726"/>
            <a:ext cx="3354373" cy="799421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コンテンツ プレースホルダー 2"/>
          <p:cNvSpPr txBox="1"/>
          <p:nvPr/>
        </p:nvSpPr>
        <p:spPr>
          <a:xfrm>
            <a:off x="994217" y="4201274"/>
            <a:ext cx="9726708" cy="51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>
              <a:spcBef>
                <a:spcPts val="500"/>
              </a:spcBef>
              <a:defRPr sz="24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lvl1pPr>
          </a:lstStyle>
          <a:p>
            <a:r>
              <a:rPr sz="2800" b="1" dirty="0"/>
              <a:t>⑩（</a:t>
            </a:r>
            <a:r>
              <a:rPr sz="2800" b="1" dirty="0" err="1"/>
              <a:t>精神的ストレス</a:t>
            </a:r>
            <a:r>
              <a:rPr sz="2800" b="1" dirty="0"/>
              <a:t>　</a:t>
            </a:r>
            <a:r>
              <a:rPr sz="2800" b="1" dirty="0" err="1"/>
              <a:t>全参加者平均</a:t>
            </a:r>
            <a:r>
              <a:rPr sz="2800" b="1" dirty="0"/>
              <a:t>）</a:t>
            </a:r>
          </a:p>
        </p:txBody>
      </p:sp>
      <p:pic>
        <p:nvPicPr>
          <p:cNvPr id="246" name="Picture 4" descr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1279" y="4697700"/>
            <a:ext cx="2937455" cy="197165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Picture 5" descr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9238" y="5221868"/>
            <a:ext cx="3354373" cy="799421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テキスト ボックス 12"/>
          <p:cNvSpPr txBox="1"/>
          <p:nvPr/>
        </p:nvSpPr>
        <p:spPr>
          <a:xfrm>
            <a:off x="5351648" y="4743479"/>
            <a:ext cx="5034834" cy="329566"/>
          </a:xfrm>
          <a:prstGeom prst="rect">
            <a:avLst/>
          </a:prstGeom>
          <a:ln>
            <a:solidFill>
              <a:srgbClr val="40404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lvl1pPr>
          </a:lstStyle>
          <a:p>
            <a:r>
              <a:t>両端に近いほどストレスが多い状態です。</a:t>
            </a:r>
          </a:p>
        </p:txBody>
      </p:sp>
      <p:sp>
        <p:nvSpPr>
          <p:cNvPr id="249" name="テキスト ボックス 13"/>
          <p:cNvSpPr txBox="1"/>
          <p:nvPr/>
        </p:nvSpPr>
        <p:spPr>
          <a:xfrm>
            <a:off x="4925871" y="6064815"/>
            <a:ext cx="5795054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t>※中心軸０からの距離を初日と終日で比較し、終日の方が短くなった人の数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D214260-510E-430A-8D35-08E47019C7E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28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タイトル 1"/>
          <p:cNvSpPr txBox="1">
            <a:spLocks noGrp="1"/>
          </p:cNvSpPr>
          <p:nvPr>
            <p:ph type="title"/>
          </p:nvPr>
        </p:nvSpPr>
        <p:spPr>
          <a:xfrm>
            <a:off x="256032" y="147782"/>
            <a:ext cx="11759183" cy="105917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 defTabSz="365760">
              <a:defRPr sz="156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lang="en-US" altLang="ja-JP" sz="4000" b="1" dirty="0">
                <a:solidFill>
                  <a:schemeClr val="bg1"/>
                </a:solidFill>
              </a:rPr>
              <a:t>Ⅲ.</a:t>
            </a:r>
            <a:r>
              <a:rPr lang="ja-JP" altLang="en-US" sz="4000" b="1" dirty="0">
                <a:solidFill>
                  <a:schemeClr val="bg1"/>
                </a:solidFill>
              </a:rPr>
              <a:t>唾液アミラーゼチェック　結果</a:t>
            </a:r>
            <a:endParaRPr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252" name="コンテンツ プレースホルダー 5"/>
          <p:cNvGraphicFramePr/>
          <p:nvPr>
            <p:extLst>
              <p:ext uri="{D42A27DB-BD31-4B8C-83A1-F6EECF244321}">
                <p14:modId xmlns:p14="http://schemas.microsoft.com/office/powerpoint/2010/main" val="1265883240"/>
              </p:ext>
            </p:extLst>
          </p:nvPr>
        </p:nvGraphicFramePr>
        <p:xfrm>
          <a:off x="967559" y="1696863"/>
          <a:ext cx="5618027" cy="5161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3" name="グラフ 9"/>
          <p:cNvGraphicFramePr/>
          <p:nvPr>
            <p:extLst>
              <p:ext uri="{D42A27DB-BD31-4B8C-83A1-F6EECF244321}">
                <p14:modId xmlns:p14="http://schemas.microsoft.com/office/powerpoint/2010/main" val="1841427485"/>
              </p:ext>
            </p:extLst>
          </p:nvPr>
        </p:nvGraphicFramePr>
        <p:xfrm>
          <a:off x="7345680" y="2084493"/>
          <a:ext cx="3862071" cy="3829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7E213A1-DF4F-4B49-9DCA-AD1B7ACCFAF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29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タイトル 1"/>
          <p:cNvSpPr txBox="1">
            <a:spLocks noGrp="1"/>
          </p:cNvSpPr>
          <p:nvPr>
            <p:ph type="title"/>
          </p:nvPr>
        </p:nvSpPr>
        <p:spPr>
          <a:xfrm>
            <a:off x="286869" y="184467"/>
            <a:ext cx="11527731" cy="121402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dirty="0">
                <a:solidFill>
                  <a:schemeClr val="bg1"/>
                </a:solidFill>
              </a:rPr>
              <a:t>Ⅰ.　背景・目的</a:t>
            </a:r>
          </a:p>
        </p:txBody>
      </p:sp>
      <p:sp>
        <p:nvSpPr>
          <p:cNvPr id="120" name="コンテンツ プレースホルダー 2"/>
          <p:cNvSpPr txBox="1">
            <a:spLocks noGrp="1"/>
          </p:cNvSpPr>
          <p:nvPr>
            <p:ph type="body" idx="1"/>
          </p:nvPr>
        </p:nvSpPr>
        <p:spPr>
          <a:xfrm>
            <a:off x="578222" y="1492624"/>
            <a:ext cx="11066931" cy="4684339"/>
          </a:xfrm>
          <a:prstGeom prst="rect">
            <a:avLst/>
          </a:prstGeom>
        </p:spPr>
        <p:txBody>
          <a:bodyPr/>
          <a:lstStyle/>
          <a:p>
            <a:pPr>
              <a:defRPr sz="40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dirty="0"/>
              <a:t>都会環境＋情報過多＋習慣化　</a:t>
            </a:r>
            <a:r>
              <a:rPr sz="2800" dirty="0"/>
              <a:t>→　</a:t>
            </a:r>
            <a:r>
              <a:rPr lang="ja-JP" altLang="en-US" sz="3600" b="1" dirty="0">
                <a:solidFill>
                  <a:srgbClr val="FF0000"/>
                </a:solidFill>
              </a:rPr>
              <a:t>心身の疲労</a:t>
            </a:r>
            <a:endParaRPr sz="3600" b="1" dirty="0">
              <a:solidFill>
                <a:srgbClr val="FF0000"/>
              </a:solidFill>
            </a:endParaRPr>
          </a:p>
        </p:txBody>
      </p:sp>
      <p:grpSp>
        <p:nvGrpSpPr>
          <p:cNvPr id="123" name="四角形: 角を丸くする 3"/>
          <p:cNvGrpSpPr/>
          <p:nvPr/>
        </p:nvGrpSpPr>
        <p:grpSpPr>
          <a:xfrm>
            <a:off x="7626096" y="2490393"/>
            <a:ext cx="4274552" cy="1613649"/>
            <a:chOff x="0" y="197746"/>
            <a:chExt cx="3913095" cy="1613647"/>
          </a:xfrm>
        </p:grpSpPr>
        <p:sp>
          <p:nvSpPr>
            <p:cNvPr id="121" name="角丸四角形"/>
            <p:cNvSpPr/>
            <p:nvPr/>
          </p:nvSpPr>
          <p:spPr>
            <a:xfrm>
              <a:off x="0" y="197746"/>
              <a:ext cx="3913095" cy="1613647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  <a:endParaRPr/>
            </a:p>
          </p:txBody>
        </p:sp>
        <p:sp>
          <p:nvSpPr>
            <p:cNvPr id="122" name="知覚回路の退化…"/>
            <p:cNvSpPr txBox="1"/>
            <p:nvPr/>
          </p:nvSpPr>
          <p:spPr>
            <a:xfrm>
              <a:off x="78771" y="477559"/>
              <a:ext cx="3755552" cy="12003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36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  <a:r>
                <a:rPr dirty="0"/>
                <a:t>知覚回路の退化</a:t>
              </a:r>
            </a:p>
            <a:p>
              <a:pPr algn="ctr">
                <a:defRPr sz="36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  <a:r>
                <a:rPr dirty="0"/>
                <a:t>自己免疫力低下</a:t>
              </a:r>
            </a:p>
          </p:txBody>
        </p:sp>
      </p:grpSp>
      <p:grpSp>
        <p:nvGrpSpPr>
          <p:cNvPr id="126" name="矢印: 五方向 4"/>
          <p:cNvGrpSpPr/>
          <p:nvPr/>
        </p:nvGrpSpPr>
        <p:grpSpPr>
          <a:xfrm>
            <a:off x="5537876" y="4563316"/>
            <a:ext cx="6362773" cy="1613648"/>
            <a:chOff x="-1" y="0"/>
            <a:chExt cx="11187955" cy="1613646"/>
          </a:xfrm>
        </p:grpSpPr>
        <p:sp>
          <p:nvSpPr>
            <p:cNvPr id="124" name="図形"/>
            <p:cNvSpPr/>
            <p:nvPr/>
          </p:nvSpPr>
          <p:spPr>
            <a:xfrm>
              <a:off x="-1" y="0"/>
              <a:ext cx="11187955" cy="1613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692" y="0"/>
                  </a:lnTo>
                  <a:lnTo>
                    <a:pt x="21600" y="10800"/>
                  </a:lnTo>
                  <a:lnTo>
                    <a:pt x="18692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C5E0B4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  <a:endParaRPr/>
            </a:p>
          </p:txBody>
        </p:sp>
        <p:sp>
          <p:nvSpPr>
            <p:cNvPr id="125" name="温泉 × 自然 × 香り プログラム開発"/>
            <p:cNvSpPr txBox="1"/>
            <p:nvPr/>
          </p:nvSpPr>
          <p:spPr>
            <a:xfrm>
              <a:off x="81995" y="145106"/>
              <a:ext cx="10352927" cy="1323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40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  <a:r>
                <a:rPr dirty="0" err="1"/>
                <a:t>温泉</a:t>
              </a:r>
              <a:r>
                <a:rPr sz="3600" dirty="0"/>
                <a:t>　×　</a:t>
              </a:r>
              <a:r>
                <a:rPr dirty="0" err="1"/>
                <a:t>自然</a:t>
              </a:r>
              <a:r>
                <a:rPr dirty="0"/>
                <a:t>　×　</a:t>
              </a:r>
              <a:r>
                <a:rPr dirty="0" err="1"/>
                <a:t>香り</a:t>
              </a:r>
              <a:r>
                <a:rPr dirty="0"/>
                <a:t>　</a:t>
              </a:r>
              <a:r>
                <a:rPr lang="ja-JP" altLang="en-US" dirty="0"/>
                <a:t>体験型</a:t>
              </a:r>
              <a:r>
                <a:rPr dirty="0" err="1"/>
                <a:t>プログラム開発</a:t>
              </a:r>
              <a:endParaRPr dirty="0"/>
            </a:p>
          </p:txBody>
        </p:sp>
      </p:grp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C39D889-ED9C-4E0A-BB20-885A5BD55DD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3</a:t>
            </a:fld>
            <a:endParaRPr lang="ja-JP" altLang="en-US"/>
          </a:p>
        </p:txBody>
      </p:sp>
      <p:grpSp>
        <p:nvGrpSpPr>
          <p:cNvPr id="11" name="Google Shape;201;p25">
            <a:extLst>
              <a:ext uri="{FF2B5EF4-FFF2-40B4-BE49-F238E27FC236}">
                <a16:creationId xmlns:a16="http://schemas.microsoft.com/office/drawing/2014/main" id="{B21FF8F7-FC2B-49EF-9CF5-AC9EF952FCB5}"/>
              </a:ext>
            </a:extLst>
          </p:cNvPr>
          <p:cNvGrpSpPr/>
          <p:nvPr/>
        </p:nvGrpSpPr>
        <p:grpSpPr>
          <a:xfrm>
            <a:off x="3176319" y="3841117"/>
            <a:ext cx="2281402" cy="2682627"/>
            <a:chOff x="4847327" y="1577308"/>
            <a:chExt cx="2707890" cy="3184127"/>
          </a:xfrm>
        </p:grpSpPr>
        <p:sp>
          <p:nvSpPr>
            <p:cNvPr id="12" name="Google Shape;202;p25">
              <a:extLst>
                <a:ext uri="{FF2B5EF4-FFF2-40B4-BE49-F238E27FC236}">
                  <a16:creationId xmlns:a16="http://schemas.microsoft.com/office/drawing/2014/main" id="{29BBDF1D-E3C0-483B-A5C4-B0B1D830643B}"/>
                </a:ext>
              </a:extLst>
            </p:cNvPr>
            <p:cNvSpPr/>
            <p:nvPr/>
          </p:nvSpPr>
          <p:spPr>
            <a:xfrm rot="-3280088">
              <a:off x="4136321" y="2563569"/>
              <a:ext cx="3184127" cy="1211606"/>
            </a:xfrm>
            <a:custGeom>
              <a:avLst/>
              <a:gdLst/>
              <a:ahLst/>
              <a:cxnLst/>
              <a:rect l="l" t="t" r="r" b="b"/>
              <a:pathLst>
                <a:path w="492" h="187" extrusionOk="0">
                  <a:moveTo>
                    <a:pt x="457" y="0"/>
                  </a:moveTo>
                  <a:cubicBezTo>
                    <a:pt x="416" y="91"/>
                    <a:pt x="325" y="155"/>
                    <a:pt x="218" y="155"/>
                  </a:cubicBezTo>
                  <a:cubicBezTo>
                    <a:pt x="137" y="155"/>
                    <a:pt x="64" y="118"/>
                    <a:pt x="17" y="60"/>
                  </a:cubicBezTo>
                  <a:cubicBezTo>
                    <a:pt x="11" y="70"/>
                    <a:pt x="5" y="80"/>
                    <a:pt x="0" y="90"/>
                  </a:cubicBezTo>
                  <a:cubicBezTo>
                    <a:pt x="54" y="150"/>
                    <a:pt x="132" y="187"/>
                    <a:pt x="218" y="187"/>
                  </a:cubicBezTo>
                  <a:cubicBezTo>
                    <a:pt x="343" y="187"/>
                    <a:pt x="449" y="109"/>
                    <a:pt x="492" y="0"/>
                  </a:cubicBezTo>
                  <a:cubicBezTo>
                    <a:pt x="480" y="0"/>
                    <a:pt x="468" y="1"/>
                    <a:pt x="457" y="0"/>
                  </a:cubicBezTo>
                  <a:close/>
                </a:path>
              </a:pathLst>
            </a:custGeom>
            <a:solidFill>
              <a:srgbClr val="1D5885">
                <a:alpha val="13850"/>
              </a:srgbClr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13" name="Google Shape;203;p25">
              <a:extLst>
                <a:ext uri="{FF2B5EF4-FFF2-40B4-BE49-F238E27FC236}">
                  <a16:creationId xmlns:a16="http://schemas.microsoft.com/office/drawing/2014/main" id="{A68F1C88-B413-49BF-85A4-F347C311FDF3}"/>
                </a:ext>
              </a:extLst>
            </p:cNvPr>
            <p:cNvSpPr/>
            <p:nvPr/>
          </p:nvSpPr>
          <p:spPr>
            <a:xfrm rot="-3280088">
              <a:off x="4100923" y="2460157"/>
              <a:ext cx="2729637" cy="1205146"/>
            </a:xfrm>
            <a:custGeom>
              <a:avLst/>
              <a:gdLst/>
              <a:ahLst/>
              <a:cxnLst/>
              <a:rect l="l" t="t" r="r" b="b"/>
              <a:pathLst>
                <a:path w="440" h="194" extrusionOk="0">
                  <a:moveTo>
                    <a:pt x="262" y="39"/>
                  </a:moveTo>
                  <a:cubicBezTo>
                    <a:pt x="206" y="71"/>
                    <a:pt x="134" y="53"/>
                    <a:pt x="100" y="0"/>
                  </a:cubicBezTo>
                  <a:cubicBezTo>
                    <a:pt x="57" y="25"/>
                    <a:pt x="24" y="60"/>
                    <a:pt x="0" y="99"/>
                  </a:cubicBezTo>
                  <a:cubicBezTo>
                    <a:pt x="47" y="157"/>
                    <a:pt x="120" y="194"/>
                    <a:pt x="201" y="194"/>
                  </a:cubicBezTo>
                  <a:cubicBezTo>
                    <a:pt x="308" y="194"/>
                    <a:pt x="399" y="130"/>
                    <a:pt x="440" y="39"/>
                  </a:cubicBezTo>
                  <a:cubicBezTo>
                    <a:pt x="393" y="37"/>
                    <a:pt x="346" y="24"/>
                    <a:pt x="303" y="0"/>
                  </a:cubicBezTo>
                  <a:cubicBezTo>
                    <a:pt x="292" y="15"/>
                    <a:pt x="279" y="29"/>
                    <a:pt x="262" y="39"/>
                  </a:cubicBezTo>
                  <a:close/>
                </a:path>
              </a:pathLst>
            </a:custGeom>
            <a:solidFill>
              <a:srgbClr val="9BCF63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14" name="Google Shape;204;p25">
              <a:extLst>
                <a:ext uri="{FF2B5EF4-FFF2-40B4-BE49-F238E27FC236}">
                  <a16:creationId xmlns:a16="http://schemas.microsoft.com/office/drawing/2014/main" id="{572FEE18-494B-465E-B0D0-D362A4486FCB}"/>
                </a:ext>
              </a:extLst>
            </p:cNvPr>
            <p:cNvSpPr txBox="1"/>
            <p:nvPr/>
          </p:nvSpPr>
          <p:spPr>
            <a:xfrm>
              <a:off x="4847327" y="2905269"/>
              <a:ext cx="2707890" cy="9070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kumimoji="1" lang="ja-JP" altLang="en-US" sz="4000" b="1" dirty="0"/>
                <a:t>自然体験</a:t>
              </a:r>
            </a:p>
          </p:txBody>
        </p:sp>
      </p:grpSp>
      <p:grpSp>
        <p:nvGrpSpPr>
          <p:cNvPr id="15" name="Google Shape;205;p25">
            <a:extLst>
              <a:ext uri="{FF2B5EF4-FFF2-40B4-BE49-F238E27FC236}">
                <a16:creationId xmlns:a16="http://schemas.microsoft.com/office/drawing/2014/main" id="{F28D4D42-104D-4655-8547-30A5193D7A01}"/>
              </a:ext>
            </a:extLst>
          </p:cNvPr>
          <p:cNvGrpSpPr/>
          <p:nvPr/>
        </p:nvGrpSpPr>
        <p:grpSpPr>
          <a:xfrm>
            <a:off x="1840321" y="2887942"/>
            <a:ext cx="2094353" cy="1843698"/>
            <a:chOff x="3261580" y="445943"/>
            <a:chExt cx="2485879" cy="2188366"/>
          </a:xfrm>
        </p:grpSpPr>
        <p:sp>
          <p:nvSpPr>
            <p:cNvPr id="16" name="Google Shape;206;p25">
              <a:extLst>
                <a:ext uri="{FF2B5EF4-FFF2-40B4-BE49-F238E27FC236}">
                  <a16:creationId xmlns:a16="http://schemas.microsoft.com/office/drawing/2014/main" id="{E6FECD88-5D9C-41AB-B160-4676E0603D0C}"/>
                </a:ext>
              </a:extLst>
            </p:cNvPr>
            <p:cNvSpPr/>
            <p:nvPr/>
          </p:nvSpPr>
          <p:spPr>
            <a:xfrm rot="-3280089">
              <a:off x="3410337" y="297186"/>
              <a:ext cx="2188366" cy="2485879"/>
            </a:xfrm>
            <a:custGeom>
              <a:avLst/>
              <a:gdLst/>
              <a:ahLst/>
              <a:cxnLst/>
              <a:rect l="l" t="t" r="r" b="b"/>
              <a:pathLst>
                <a:path w="338" h="384" extrusionOk="0">
                  <a:moveTo>
                    <a:pt x="45" y="32"/>
                  </a:moveTo>
                  <a:cubicBezTo>
                    <a:pt x="189" y="32"/>
                    <a:pt x="306" y="148"/>
                    <a:pt x="306" y="292"/>
                  </a:cubicBezTo>
                  <a:cubicBezTo>
                    <a:pt x="306" y="325"/>
                    <a:pt x="300" y="355"/>
                    <a:pt x="289" y="384"/>
                  </a:cubicBezTo>
                  <a:cubicBezTo>
                    <a:pt x="301" y="384"/>
                    <a:pt x="312" y="384"/>
                    <a:pt x="324" y="383"/>
                  </a:cubicBezTo>
                  <a:cubicBezTo>
                    <a:pt x="333" y="354"/>
                    <a:pt x="338" y="324"/>
                    <a:pt x="338" y="292"/>
                  </a:cubicBezTo>
                  <a:cubicBezTo>
                    <a:pt x="338" y="131"/>
                    <a:pt x="207" y="0"/>
                    <a:pt x="45" y="0"/>
                  </a:cubicBezTo>
                  <a:cubicBezTo>
                    <a:pt x="30" y="0"/>
                    <a:pt x="15" y="1"/>
                    <a:pt x="0" y="3"/>
                  </a:cubicBezTo>
                  <a:cubicBezTo>
                    <a:pt x="6" y="13"/>
                    <a:pt x="12" y="23"/>
                    <a:pt x="18" y="33"/>
                  </a:cubicBezTo>
                  <a:cubicBezTo>
                    <a:pt x="27" y="32"/>
                    <a:pt x="36" y="32"/>
                    <a:pt x="45" y="32"/>
                  </a:cubicBezTo>
                  <a:close/>
                </a:path>
              </a:pathLst>
            </a:custGeom>
            <a:solidFill>
              <a:srgbClr val="1D5885">
                <a:alpha val="13850"/>
              </a:srgbClr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17" name="Google Shape;207;p25">
              <a:extLst>
                <a:ext uri="{FF2B5EF4-FFF2-40B4-BE49-F238E27FC236}">
                  <a16:creationId xmlns:a16="http://schemas.microsoft.com/office/drawing/2014/main" id="{502E0DE9-103E-455C-A3B4-FB4009580800}"/>
                </a:ext>
              </a:extLst>
            </p:cNvPr>
            <p:cNvSpPr/>
            <p:nvPr/>
          </p:nvSpPr>
          <p:spPr>
            <a:xfrm rot="-3280088">
              <a:off x="3667674" y="581521"/>
              <a:ext cx="1790169" cy="2186080"/>
            </a:xfrm>
            <a:custGeom>
              <a:avLst/>
              <a:gdLst/>
              <a:ahLst/>
              <a:cxnLst/>
              <a:rect l="l" t="t" r="r" b="b"/>
              <a:pathLst>
                <a:path w="288" h="352" extrusionOk="0">
                  <a:moveTo>
                    <a:pt x="27" y="0"/>
                  </a:moveTo>
                  <a:cubicBezTo>
                    <a:pt x="18" y="0"/>
                    <a:pt x="9" y="0"/>
                    <a:pt x="0" y="1"/>
                  </a:cubicBezTo>
                  <a:cubicBezTo>
                    <a:pt x="21" y="43"/>
                    <a:pt x="34" y="90"/>
                    <a:pt x="35" y="140"/>
                  </a:cubicBezTo>
                  <a:cubicBezTo>
                    <a:pt x="74" y="142"/>
                    <a:pt x="111" y="163"/>
                    <a:pt x="132" y="200"/>
                  </a:cubicBezTo>
                  <a:cubicBezTo>
                    <a:pt x="153" y="236"/>
                    <a:pt x="153" y="279"/>
                    <a:pt x="136" y="315"/>
                  </a:cubicBezTo>
                  <a:cubicBezTo>
                    <a:pt x="179" y="339"/>
                    <a:pt x="225" y="351"/>
                    <a:pt x="271" y="352"/>
                  </a:cubicBezTo>
                  <a:cubicBezTo>
                    <a:pt x="282" y="323"/>
                    <a:pt x="288" y="293"/>
                    <a:pt x="288" y="260"/>
                  </a:cubicBezTo>
                  <a:cubicBezTo>
                    <a:pt x="288" y="116"/>
                    <a:pt x="171" y="0"/>
                    <a:pt x="27" y="0"/>
                  </a:cubicBezTo>
                  <a:close/>
                </a:path>
              </a:pathLst>
            </a:custGeom>
            <a:solidFill>
              <a:srgbClr val="B8F567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18" name="Google Shape;208;p25">
              <a:extLst>
                <a:ext uri="{FF2B5EF4-FFF2-40B4-BE49-F238E27FC236}">
                  <a16:creationId xmlns:a16="http://schemas.microsoft.com/office/drawing/2014/main" id="{94794447-02A7-4D11-BBB6-3B10A9C28A17}"/>
                </a:ext>
              </a:extLst>
            </p:cNvPr>
            <p:cNvSpPr txBox="1"/>
            <p:nvPr/>
          </p:nvSpPr>
          <p:spPr>
            <a:xfrm>
              <a:off x="3478703" y="587265"/>
              <a:ext cx="218801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4000" dirty="0">
                  <a:solidFill>
                    <a:schemeClr val="accent1">
                      <a:lumMod val="50000"/>
                    </a:schemeClr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温泉浴</a:t>
              </a:r>
              <a:endParaRPr sz="4000" dirty="0">
                <a:solidFill>
                  <a:schemeClr val="accent1">
                    <a:lumMod val="50000"/>
                  </a:schemeClr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  <p:grpSp>
        <p:nvGrpSpPr>
          <p:cNvPr id="19" name="Google Shape;209;p25">
            <a:extLst>
              <a:ext uri="{FF2B5EF4-FFF2-40B4-BE49-F238E27FC236}">
                <a16:creationId xmlns:a16="http://schemas.microsoft.com/office/drawing/2014/main" id="{C43E9AAA-9A5F-4C24-80F8-B450572CD7ED}"/>
              </a:ext>
            </a:extLst>
          </p:cNvPr>
          <p:cNvGrpSpPr/>
          <p:nvPr/>
        </p:nvGrpSpPr>
        <p:grpSpPr>
          <a:xfrm>
            <a:off x="-246991" y="4457223"/>
            <a:ext cx="3708970" cy="1515540"/>
            <a:chOff x="864200" y="2277038"/>
            <a:chExt cx="4330767" cy="1798861"/>
          </a:xfrm>
        </p:grpSpPr>
        <p:sp>
          <p:nvSpPr>
            <p:cNvPr id="20" name="Google Shape;210;p25">
              <a:extLst>
                <a:ext uri="{FF2B5EF4-FFF2-40B4-BE49-F238E27FC236}">
                  <a16:creationId xmlns:a16="http://schemas.microsoft.com/office/drawing/2014/main" id="{DDBF8B38-A218-4465-BF22-165E7D4CEB72}"/>
                </a:ext>
              </a:extLst>
            </p:cNvPr>
            <p:cNvSpPr/>
            <p:nvPr/>
          </p:nvSpPr>
          <p:spPr>
            <a:xfrm rot="18319912">
              <a:off x="2859668" y="1740601"/>
              <a:ext cx="1624871" cy="3045726"/>
            </a:xfrm>
            <a:custGeom>
              <a:avLst/>
              <a:gdLst/>
              <a:ahLst/>
              <a:cxnLst/>
              <a:rect l="l" t="t" r="r" b="b"/>
              <a:pathLst>
                <a:path w="251" h="470" extrusionOk="0">
                  <a:moveTo>
                    <a:pt x="32" y="286"/>
                  </a:moveTo>
                  <a:cubicBezTo>
                    <a:pt x="32" y="157"/>
                    <a:pt x="127" y="49"/>
                    <a:pt x="251" y="29"/>
                  </a:cubicBezTo>
                  <a:cubicBezTo>
                    <a:pt x="245" y="19"/>
                    <a:pt x="239" y="9"/>
                    <a:pt x="233" y="0"/>
                  </a:cubicBezTo>
                  <a:cubicBezTo>
                    <a:pt x="100" y="28"/>
                    <a:pt x="0" y="145"/>
                    <a:pt x="0" y="286"/>
                  </a:cubicBezTo>
                  <a:cubicBezTo>
                    <a:pt x="0" y="356"/>
                    <a:pt x="25" y="420"/>
                    <a:pt x="65" y="470"/>
                  </a:cubicBezTo>
                  <a:cubicBezTo>
                    <a:pt x="70" y="460"/>
                    <a:pt x="76" y="450"/>
                    <a:pt x="82" y="440"/>
                  </a:cubicBezTo>
                  <a:cubicBezTo>
                    <a:pt x="51" y="397"/>
                    <a:pt x="32" y="344"/>
                    <a:pt x="32" y="286"/>
                  </a:cubicBezTo>
                  <a:close/>
                </a:path>
              </a:pathLst>
            </a:custGeom>
            <a:solidFill>
              <a:srgbClr val="1D5885">
                <a:alpha val="13850"/>
              </a:srgbClr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1" name="Google Shape;211;p25">
              <a:extLst>
                <a:ext uri="{FF2B5EF4-FFF2-40B4-BE49-F238E27FC236}">
                  <a16:creationId xmlns:a16="http://schemas.microsoft.com/office/drawing/2014/main" id="{6681F7D9-6243-470A-8DB4-DCC60666C5F5}"/>
                </a:ext>
              </a:extLst>
            </p:cNvPr>
            <p:cNvSpPr/>
            <p:nvPr/>
          </p:nvSpPr>
          <p:spPr>
            <a:xfrm rot="18319911">
              <a:off x="3037224" y="1789648"/>
              <a:ext cx="1575644" cy="2550423"/>
            </a:xfrm>
            <a:custGeom>
              <a:avLst/>
              <a:gdLst/>
              <a:ahLst/>
              <a:cxnLst/>
              <a:rect l="l" t="t" r="r" b="b"/>
              <a:pathLst>
                <a:path w="254" h="411" extrusionOk="0">
                  <a:moveTo>
                    <a:pt x="152" y="311"/>
                  </a:moveTo>
                  <a:cubicBezTo>
                    <a:pt x="124" y="254"/>
                    <a:pt x="145" y="185"/>
                    <a:pt x="200" y="153"/>
                  </a:cubicBezTo>
                  <a:cubicBezTo>
                    <a:pt x="217" y="143"/>
                    <a:pt x="236" y="137"/>
                    <a:pt x="254" y="136"/>
                  </a:cubicBezTo>
                  <a:cubicBezTo>
                    <a:pt x="253" y="87"/>
                    <a:pt x="241" y="41"/>
                    <a:pt x="219" y="0"/>
                  </a:cubicBezTo>
                  <a:cubicBezTo>
                    <a:pt x="95" y="20"/>
                    <a:pt x="0" y="128"/>
                    <a:pt x="0" y="257"/>
                  </a:cubicBezTo>
                  <a:cubicBezTo>
                    <a:pt x="0" y="315"/>
                    <a:pt x="19" y="368"/>
                    <a:pt x="50" y="411"/>
                  </a:cubicBezTo>
                  <a:cubicBezTo>
                    <a:pt x="75" y="371"/>
                    <a:pt x="110" y="337"/>
                    <a:pt x="152" y="311"/>
                  </a:cubicBezTo>
                  <a:close/>
                </a:path>
              </a:pathLst>
            </a:custGeom>
            <a:solidFill>
              <a:srgbClr val="51B148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2" name="Google Shape;212;p25">
              <a:extLst>
                <a:ext uri="{FF2B5EF4-FFF2-40B4-BE49-F238E27FC236}">
                  <a16:creationId xmlns:a16="http://schemas.microsoft.com/office/drawing/2014/main" id="{486AD1C4-B73F-40CB-9663-CC040967C15D}"/>
                </a:ext>
              </a:extLst>
            </p:cNvPr>
            <p:cNvSpPr txBox="1"/>
            <p:nvPr/>
          </p:nvSpPr>
          <p:spPr>
            <a:xfrm flipH="1">
              <a:off x="864200" y="2863871"/>
              <a:ext cx="2550070" cy="56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4000" dirty="0">
                  <a:solidFill>
                    <a:schemeClr val="accent2">
                      <a:lumMod val="50000"/>
                    </a:schemeClr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芳香浴　</a:t>
              </a:r>
              <a:endParaRPr sz="4000" dirty="0">
                <a:solidFill>
                  <a:schemeClr val="accent2">
                    <a:lumMod val="50000"/>
                  </a:schemeClr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タイトル 1"/>
          <p:cNvSpPr txBox="1">
            <a:spLocks noGrp="1"/>
          </p:cNvSpPr>
          <p:nvPr>
            <p:ph type="title"/>
          </p:nvPr>
        </p:nvSpPr>
        <p:spPr>
          <a:xfrm>
            <a:off x="262128" y="152970"/>
            <a:ext cx="11667744" cy="116884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 defTabSz="667512">
              <a:defRPr sz="2847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Ⅲ.</a:t>
            </a:r>
            <a:r>
              <a:rPr lang="ja-JP" altLang="en-US" sz="4000" b="1" dirty="0">
                <a:solidFill>
                  <a:schemeClr val="bg1"/>
                </a:solidFill>
              </a:rPr>
              <a:t>アンケート調査　結果</a:t>
            </a:r>
            <a:endParaRPr sz="2800" b="1" dirty="0">
              <a:solidFill>
                <a:schemeClr val="bg1"/>
              </a:solidFill>
            </a:endParaRPr>
          </a:p>
        </p:txBody>
      </p:sp>
      <p:sp>
        <p:nvSpPr>
          <p:cNvPr id="256" name="コンテンツ プレースホルダー 2"/>
          <p:cNvSpPr txBox="1">
            <a:spLocks noGrp="1"/>
          </p:cNvSpPr>
          <p:nvPr>
            <p:ph type="body" idx="1"/>
          </p:nvPr>
        </p:nvSpPr>
        <p:spPr>
          <a:xfrm>
            <a:off x="564544" y="1843913"/>
            <a:ext cx="11158064" cy="435133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 defTabSz="795527">
              <a:spcBef>
                <a:spcPts val="800"/>
              </a:spcBef>
              <a:buSzTx/>
              <a:buNone/>
              <a:defRPr sz="2436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b="1" dirty="0"/>
              <a:t>①</a:t>
            </a:r>
            <a:r>
              <a:rPr sz="3600" b="1" dirty="0"/>
              <a:t>温泉プログラム内容に寄せる</a:t>
            </a:r>
            <a:r>
              <a:rPr lang="ja-JP" altLang="en-US" sz="3600" b="1" dirty="0"/>
              <a:t>主な</a:t>
            </a:r>
            <a:r>
              <a:rPr sz="3600" b="1" dirty="0"/>
              <a:t>期待項目（複数回答）</a:t>
            </a:r>
          </a:p>
          <a:p>
            <a:pPr marL="0" indent="0" defTabSz="795527">
              <a:spcBef>
                <a:spcPts val="800"/>
              </a:spcBef>
              <a:buSzTx/>
              <a:buNone/>
              <a:defRPr sz="2436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endParaRPr b="1" dirty="0"/>
          </a:p>
          <a:p>
            <a:pPr marL="1599945" lvl="3" indent="-198881" defTabSz="795527">
              <a:spcBef>
                <a:spcPts val="400"/>
              </a:spcBef>
              <a:defRPr sz="208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dirty="0"/>
              <a:t>ラジウム温泉でのデトックス効果　１６</a:t>
            </a:r>
          </a:p>
          <a:p>
            <a:pPr marL="1599945" lvl="3" indent="-198881" defTabSz="795527">
              <a:spcBef>
                <a:spcPts val="400"/>
              </a:spcBef>
              <a:defRPr sz="208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dirty="0"/>
              <a:t>星空観察　１２</a:t>
            </a:r>
          </a:p>
          <a:p>
            <a:pPr marL="1599945" lvl="3" indent="-198881" defTabSz="795527">
              <a:spcBef>
                <a:spcPts val="400"/>
              </a:spcBef>
              <a:defRPr sz="208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dirty="0"/>
              <a:t>ウエルネスに興味　１２</a:t>
            </a:r>
          </a:p>
          <a:p>
            <a:pPr marL="1599945" lvl="3" indent="-198881" defTabSz="795527">
              <a:spcBef>
                <a:spcPts val="400"/>
              </a:spcBef>
              <a:defRPr sz="208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dirty="0"/>
              <a:t>森林浴　１１</a:t>
            </a:r>
          </a:p>
          <a:p>
            <a:pPr marL="1599945" lvl="3" indent="-198881" defTabSz="795527">
              <a:spcBef>
                <a:spcPts val="400"/>
              </a:spcBef>
              <a:defRPr sz="208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dirty="0"/>
              <a:t>免疫力強化　１０</a:t>
            </a:r>
          </a:p>
          <a:p>
            <a:pPr marL="1599945" lvl="3" indent="-198881" defTabSz="795527">
              <a:spcBef>
                <a:spcPts val="400"/>
              </a:spcBef>
              <a:defRPr sz="208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dirty="0"/>
              <a:t>温泉湯治　１０</a:t>
            </a:r>
          </a:p>
          <a:p>
            <a:pPr marL="1599945" lvl="3" indent="-198881" defTabSz="795527">
              <a:spcBef>
                <a:spcPts val="400"/>
              </a:spcBef>
              <a:defRPr sz="208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dirty="0"/>
              <a:t>瞑想　１０</a:t>
            </a:r>
          </a:p>
          <a:p>
            <a:pPr marL="1599945" lvl="3" indent="-198881" defTabSz="795527">
              <a:spcBef>
                <a:spcPts val="400"/>
              </a:spcBef>
              <a:defRPr sz="208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dirty="0"/>
              <a:t>漢方医による養生食　１０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2F029C1-7040-4E02-86AF-7727C7B71AB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30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タイトル 1"/>
          <p:cNvSpPr txBox="1">
            <a:spLocks noGrp="1"/>
          </p:cNvSpPr>
          <p:nvPr>
            <p:ph type="title"/>
          </p:nvPr>
        </p:nvSpPr>
        <p:spPr>
          <a:xfrm>
            <a:off x="219456" y="184468"/>
            <a:ext cx="11814048" cy="82818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pPr algn="ctr" defTabSz="365760">
              <a:lnSpc>
                <a:spcPct val="100000"/>
              </a:lnSpc>
              <a:defRPr sz="156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Ⅲ.</a:t>
            </a:r>
            <a:r>
              <a:rPr lang="ja-JP" altLang="en-US" sz="4000" b="1" dirty="0">
                <a:solidFill>
                  <a:schemeClr val="bg1"/>
                </a:solidFill>
              </a:rPr>
              <a:t>アンケート調査　結果</a:t>
            </a:r>
            <a:r>
              <a:rPr sz="4000" b="1" dirty="0">
                <a:solidFill>
                  <a:schemeClr val="bg1"/>
                </a:solidFill>
              </a:rPr>
              <a:t>　</a:t>
            </a:r>
          </a:p>
        </p:txBody>
      </p:sp>
      <p:sp>
        <p:nvSpPr>
          <p:cNvPr id="259" name="コンテンツ プレースホルダー 2"/>
          <p:cNvSpPr txBox="1">
            <a:spLocks noGrp="1"/>
          </p:cNvSpPr>
          <p:nvPr>
            <p:ph type="body" sz="half" idx="1"/>
          </p:nvPr>
        </p:nvSpPr>
        <p:spPr>
          <a:xfrm>
            <a:off x="365760" y="2034539"/>
            <a:ext cx="4469130" cy="4431984"/>
          </a:xfrm>
          <a:prstGeom prst="rect">
            <a:avLst/>
          </a:prstGeom>
          <a:solidFill>
            <a:srgbClr val="FFF2CC"/>
          </a:solidFill>
        </p:spPr>
        <p:txBody>
          <a:bodyPr>
            <a:normAutofit/>
          </a:bodyPr>
          <a:lstStyle/>
          <a:p>
            <a:pPr marL="0" indent="0" defTabSz="804672">
              <a:lnSpc>
                <a:spcPct val="81000"/>
              </a:lnSpc>
              <a:spcBef>
                <a:spcPts val="800"/>
              </a:spcBef>
              <a:buSzTx/>
              <a:buNone/>
              <a:defRPr sz="2464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日帰り客</a:t>
            </a:r>
          </a:p>
          <a:p>
            <a:pPr marL="0" indent="0" defTabSz="804672">
              <a:lnSpc>
                <a:spcPct val="81000"/>
              </a:lnSpc>
              <a:spcBef>
                <a:spcPts val="800"/>
              </a:spcBef>
              <a:buSzTx/>
              <a:buNone/>
              <a:defRPr sz="176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70％が顕著な改善の変化を実感</a:t>
            </a:r>
          </a:p>
          <a:p>
            <a:pPr marL="0" indent="0" defTabSz="804672">
              <a:lnSpc>
                <a:spcPct val="81000"/>
              </a:lnSpc>
              <a:spcBef>
                <a:spcPts val="800"/>
              </a:spcBef>
              <a:buSzTx/>
              <a:buNone/>
              <a:defRPr sz="176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endParaRPr sz="2000" b="1" dirty="0"/>
          </a:p>
          <a:p>
            <a:pPr marL="0" indent="0" defTabSz="804672">
              <a:lnSpc>
                <a:spcPct val="81000"/>
              </a:lnSpc>
              <a:spcBef>
                <a:spcPts val="800"/>
              </a:spcBef>
              <a:buSzTx/>
              <a:buNone/>
              <a:defRPr sz="176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【心の変化】</a:t>
            </a:r>
          </a:p>
          <a:p>
            <a:pPr marL="0" indent="0" defTabSz="804672">
              <a:lnSpc>
                <a:spcPct val="81000"/>
              </a:lnSpc>
              <a:spcBef>
                <a:spcPts val="800"/>
              </a:spcBef>
              <a:buSzTx/>
              <a:buNone/>
              <a:defRPr sz="176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癒された　すっきりした　リフレッシュ</a:t>
            </a:r>
          </a:p>
          <a:p>
            <a:pPr marL="0" indent="0" defTabSz="804672">
              <a:lnSpc>
                <a:spcPct val="81000"/>
              </a:lnSpc>
              <a:spcBef>
                <a:spcPts val="800"/>
              </a:spcBef>
              <a:buSzTx/>
              <a:buNone/>
              <a:defRPr sz="176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endParaRPr sz="2000" b="1" dirty="0"/>
          </a:p>
          <a:p>
            <a:pPr marL="0" indent="0" defTabSz="804672">
              <a:lnSpc>
                <a:spcPct val="81000"/>
              </a:lnSpc>
              <a:spcBef>
                <a:spcPts val="800"/>
              </a:spcBef>
              <a:buSzTx/>
              <a:buNone/>
              <a:defRPr sz="176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【体の変化】</a:t>
            </a:r>
          </a:p>
          <a:p>
            <a:pPr marL="0" indent="0" defTabSz="804672">
              <a:lnSpc>
                <a:spcPct val="81000"/>
              </a:lnSpc>
              <a:spcBef>
                <a:spcPts val="800"/>
              </a:spcBef>
              <a:buSzTx/>
              <a:buNone/>
              <a:defRPr sz="176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疲労感が少なくなった　</a:t>
            </a:r>
          </a:p>
          <a:p>
            <a:pPr marL="0" indent="0" defTabSz="804672">
              <a:lnSpc>
                <a:spcPct val="81000"/>
              </a:lnSpc>
              <a:spcBef>
                <a:spcPts val="800"/>
              </a:spcBef>
              <a:buSzTx/>
              <a:buNone/>
              <a:defRPr sz="176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冷えが少なくなった</a:t>
            </a:r>
          </a:p>
          <a:p>
            <a:pPr marL="0" indent="0" defTabSz="804672">
              <a:lnSpc>
                <a:spcPct val="81000"/>
              </a:lnSpc>
              <a:spcBef>
                <a:spcPts val="800"/>
              </a:spcBef>
              <a:buSzTx/>
              <a:buNone/>
              <a:defRPr sz="176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むくみが少なくなった　</a:t>
            </a:r>
          </a:p>
          <a:p>
            <a:pPr marL="0" indent="0" defTabSz="804672">
              <a:lnSpc>
                <a:spcPct val="81000"/>
              </a:lnSpc>
              <a:spcBef>
                <a:spcPts val="800"/>
              </a:spcBef>
              <a:buSzTx/>
              <a:buNone/>
              <a:defRPr sz="176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コリや痛みが少なくなった</a:t>
            </a:r>
          </a:p>
        </p:txBody>
      </p:sp>
      <p:sp>
        <p:nvSpPr>
          <p:cNvPr id="260" name="テキスト ボックス 3"/>
          <p:cNvSpPr txBox="1"/>
          <p:nvPr/>
        </p:nvSpPr>
        <p:spPr>
          <a:xfrm>
            <a:off x="4834890" y="2059700"/>
            <a:ext cx="6991350" cy="3785652"/>
          </a:xfrm>
          <a:prstGeom prst="rect">
            <a:avLst/>
          </a:prstGeom>
          <a:solidFill>
            <a:srgbClr val="E2F0D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プログラム客</a:t>
            </a:r>
          </a:p>
          <a:p>
            <a:pPr>
              <a:defRPr sz="20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60％が顕著が改善の変化を実感・・・・変化が多様</a:t>
            </a:r>
          </a:p>
          <a:p>
            <a:pPr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endParaRPr sz="2000" b="1" dirty="0"/>
          </a:p>
          <a:p>
            <a:pPr>
              <a:defRPr sz="20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【心の変化】</a:t>
            </a:r>
          </a:p>
          <a:p>
            <a:pPr>
              <a:defRPr sz="20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安らいだ　リラックスできた　リフレッシュ</a:t>
            </a:r>
          </a:p>
          <a:p>
            <a:pPr>
              <a:defRPr sz="20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やる気がわいた　胸に響くものがあった　イライラがなくなった　</a:t>
            </a:r>
          </a:p>
          <a:p>
            <a:pPr>
              <a:defRPr sz="20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焦りを感じなくなった　緊張感が減った　憂鬱気分が少なくなった</a:t>
            </a:r>
          </a:p>
          <a:p>
            <a:pPr>
              <a:defRPr sz="20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endParaRPr sz="2000" b="1" dirty="0"/>
          </a:p>
          <a:p>
            <a:pPr>
              <a:defRPr sz="20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【体の変化　】</a:t>
            </a:r>
          </a:p>
          <a:p>
            <a:pPr>
              <a:defRPr sz="20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食欲が増した　寝つきがよくなった　冷えが少なくなった</a:t>
            </a:r>
          </a:p>
          <a:p>
            <a:pPr>
              <a:defRPr sz="20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000" b="1" dirty="0"/>
              <a:t>目が休まった　頭がすっきり　体の冷えてる部分に気が付いた　便通がよくなった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855E0B0-9F7D-4521-A496-579E562BFF1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31</a:t>
            </a:fld>
            <a:endParaRPr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387A4D5-691A-46D2-BE6F-42046814A160}"/>
              </a:ext>
            </a:extLst>
          </p:cNvPr>
          <p:cNvSpPr txBox="1"/>
          <p:nvPr/>
        </p:nvSpPr>
        <p:spPr>
          <a:xfrm>
            <a:off x="838199" y="1316736"/>
            <a:ext cx="1024194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3200" b="1" dirty="0"/>
              <a:t>②日帰り客とプログラム客：利用後の変化認識の違い</a:t>
            </a:r>
            <a:endParaRPr kumimoji="0" lang="ja-JP" altLang="en-US" sz="3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游ゴシック"/>
            </a:endParaRP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タイトル 1"/>
          <p:cNvSpPr txBox="1">
            <a:spLocks noGrp="1"/>
          </p:cNvSpPr>
          <p:nvPr>
            <p:ph type="title"/>
          </p:nvPr>
        </p:nvSpPr>
        <p:spPr>
          <a:xfrm>
            <a:off x="182880" y="365125"/>
            <a:ext cx="11832336" cy="98818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Ⅳ.　</a:t>
            </a:r>
            <a:r>
              <a:rPr sz="4000" b="1" dirty="0" err="1">
                <a:solidFill>
                  <a:schemeClr val="bg1"/>
                </a:solidFill>
              </a:rPr>
              <a:t>結論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263" name="コンテンツ プレースホルダー 2"/>
          <p:cNvSpPr txBox="1">
            <a:spLocks noGrp="1"/>
          </p:cNvSpPr>
          <p:nvPr>
            <p:ph type="body" idx="1"/>
          </p:nvPr>
        </p:nvSpPr>
        <p:spPr>
          <a:xfrm>
            <a:off x="1428750" y="1825625"/>
            <a:ext cx="9651394" cy="435133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 defTabSz="832104">
              <a:spcBef>
                <a:spcPts val="900"/>
              </a:spcBef>
              <a:buSzTx/>
              <a:buNone/>
              <a:defRPr sz="254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b="1" dirty="0" err="1"/>
              <a:t>このウエルネスプログラム開発が目指したのは</a:t>
            </a:r>
            <a:endParaRPr sz="3200" b="1" dirty="0"/>
          </a:p>
          <a:p>
            <a:pPr marL="0" indent="0" algn="ctr" defTabSz="832104">
              <a:spcBef>
                <a:spcPts val="900"/>
              </a:spcBef>
              <a:buSzTx/>
              <a:buNone/>
              <a:defRPr sz="254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b="1" dirty="0" err="1"/>
              <a:t>温泉や大自然や森の香りなど地域資源を効果的に</a:t>
            </a:r>
            <a:endParaRPr sz="3200" b="1" dirty="0"/>
          </a:p>
          <a:p>
            <a:pPr marL="0" indent="0" algn="ctr" defTabSz="832104">
              <a:spcBef>
                <a:spcPts val="900"/>
              </a:spcBef>
              <a:buSzTx/>
              <a:buNone/>
              <a:defRPr sz="254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b="1" dirty="0" err="1"/>
              <a:t>組み合わせることでストレスレベルの改善と免疫力回復</a:t>
            </a:r>
            <a:endParaRPr sz="3200" b="1" dirty="0"/>
          </a:p>
          <a:p>
            <a:pPr marL="0" indent="0" algn="ctr" defTabSz="832104">
              <a:spcBef>
                <a:spcPts val="900"/>
              </a:spcBef>
              <a:buSzTx/>
              <a:buNone/>
              <a:defRPr sz="254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b="1" dirty="0" err="1"/>
              <a:t>を加速化し、あるがままの自分を取り戻すことである</a:t>
            </a:r>
            <a:r>
              <a:rPr sz="3200" b="1" dirty="0"/>
              <a:t>。</a:t>
            </a:r>
          </a:p>
          <a:p>
            <a:pPr marL="0" indent="0" algn="ctr" defTabSz="832104">
              <a:spcBef>
                <a:spcPts val="900"/>
              </a:spcBef>
              <a:buSzTx/>
              <a:buNone/>
              <a:defRPr sz="254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endParaRPr sz="3200" b="1" dirty="0"/>
          </a:p>
          <a:p>
            <a:pPr marL="0" indent="0" algn="ctr" defTabSz="832104">
              <a:spcBef>
                <a:spcPts val="900"/>
              </a:spcBef>
              <a:buSzTx/>
              <a:buNone/>
              <a:defRPr sz="254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b="1" dirty="0" err="1"/>
              <a:t>ストレスレベルの改善が見られた一方で、コロナ禍で</a:t>
            </a:r>
            <a:endParaRPr sz="3200" b="1" dirty="0"/>
          </a:p>
          <a:p>
            <a:pPr marL="0" indent="0" algn="ctr" defTabSz="832104">
              <a:spcBef>
                <a:spcPts val="900"/>
              </a:spcBef>
              <a:buSzTx/>
              <a:buNone/>
              <a:defRPr sz="254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b="1" dirty="0" err="1"/>
              <a:t>モニター数が想定人数での検証とはならなかったので</a:t>
            </a:r>
            <a:endParaRPr sz="3200" b="1" dirty="0"/>
          </a:p>
          <a:p>
            <a:pPr marL="0" indent="0" algn="ctr" defTabSz="832104">
              <a:spcBef>
                <a:spcPts val="900"/>
              </a:spcBef>
              <a:buSzTx/>
              <a:buNone/>
              <a:defRPr sz="2548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3200" b="1" dirty="0" err="1"/>
              <a:t>今後に期待したい</a:t>
            </a:r>
            <a:r>
              <a:rPr sz="3200" b="1" dirty="0"/>
              <a:t>。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29ABE99-CC3E-4701-AB56-6286359C03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32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E1F3866-82D1-4E42-B756-7834C618D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73" y="130628"/>
            <a:ext cx="7853970" cy="6727371"/>
          </a:xfrm>
          <a:solidFill>
            <a:schemeClr val="accent6">
              <a:lumMod val="75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kumimoji="1"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Special Thanks to</a:t>
            </a:r>
          </a:p>
          <a:p>
            <a:pPr marL="0" indent="0">
              <a:buNone/>
            </a:pPr>
            <a:endParaRPr lang="en-US" altLang="ja-JP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日本健康開発財団　研究助成担当の皆様</a:t>
            </a:r>
            <a:endParaRPr lang="en-US" altLang="ja-JP" sz="3400" b="1" i="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ja-JP" sz="3400" b="1" i="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増富の湯・リーゼンヒュッテ　の皆様</a:t>
            </a:r>
            <a:endParaRPr lang="en-US" altLang="ja-JP" sz="3400" b="1" i="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ja-JP" sz="3400" b="1" i="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研究モニター参加者の皆様</a:t>
            </a:r>
            <a:endParaRPr lang="en-US" altLang="ja-JP" sz="3400" b="1" i="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ja-JP" sz="3400" b="1" i="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インフォーママーケッツジャパン株式会社　江渕　敦　様</a:t>
            </a:r>
            <a:endParaRPr lang="en-US" altLang="ja-JP" sz="3400" b="1" i="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ja-JP" sz="3400" b="1" i="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バスリエ株式会社　松永 武　様</a:t>
            </a:r>
            <a:endParaRPr lang="en-US" altLang="ja-JP" sz="3400" b="1" i="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ja-JP" sz="3400" b="1" i="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zh-TW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信州大学</a:t>
            </a:r>
            <a:r>
              <a:rPr lang="ja-JP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zh-TW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社会基盤研究所特任教授</a:t>
            </a:r>
            <a:r>
              <a:rPr lang="ja-JP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zh-TW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桃井</a:t>
            </a:r>
            <a:r>
              <a:rPr lang="ja-JP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zh-TW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謙祐</a:t>
            </a:r>
            <a:r>
              <a:rPr lang="ja-JP" altLang="en-US" sz="3400" b="1" i="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様</a:t>
            </a:r>
            <a:endParaRPr lang="en-US" altLang="ja-JP" sz="3400" b="1" i="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3400" b="1" i="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sz="3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経済産業研究所　上席研究員　　関口　陽一　様</a:t>
            </a:r>
            <a:endParaRPr lang="en-US" altLang="ja-JP" sz="3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ja-JP" sz="3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ja-JP" altLang="en-US" sz="3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温泉ビューティ研究所代表　　石井　宏子　様</a:t>
            </a:r>
            <a:endParaRPr lang="ja-JP" altLang="en-US" sz="3400" b="1" i="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>
              <a:buFont typeface="Wingdings" panose="05000000000000000000" pitchFamily="2" charset="2"/>
              <a:buChar char="l"/>
            </a:pPr>
            <a:endParaRPr lang="ja-JP" altLang="en-US" sz="4000" b="0" i="0" dirty="0">
              <a:solidFill>
                <a:srgbClr val="444444"/>
              </a:solidFill>
              <a:effectLst/>
              <a:latin typeface="ヒラギノ角ゴ Pro W3"/>
            </a:endParaRPr>
          </a:p>
          <a:p>
            <a:pPr marL="0" indent="0" algn="ctr">
              <a:buNone/>
            </a:pPr>
            <a:endParaRPr kumimoji="1" lang="ja-JP" altLang="en-US" sz="5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52F58B-E8FF-44E6-9E92-9D8ED5C5B0E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33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A3DB4CB-8A0E-432D-913F-79C3161E4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42853" y="1849387"/>
            <a:ext cx="3577572" cy="352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6925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4801A417-89E4-444B-BCA6-3E2AC05F9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32A9DEA7-D0D3-4311-A97C-7ABEDD657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467"/>
            <a:ext cx="10515600" cy="3656013"/>
          </a:xfrm>
        </p:spPr>
        <p:txBody>
          <a:bodyPr>
            <a:norm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</a:pPr>
            <a:br>
              <a:rPr lang="ja-JP" altLang="en-US" sz="4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sz="4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ありがとうございました</a:t>
            </a:r>
            <a:br>
              <a:rPr lang="ja-JP" altLang="en-US" sz="4400" dirty="0">
                <a:solidFill>
                  <a:schemeClr val="accent6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endParaRPr kumimoji="1" lang="ja-JP" altLang="en-US" dirty="0">
              <a:solidFill>
                <a:schemeClr val="accent6">
                  <a:lumMod val="7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5B9AE6-FD75-40C4-9D0C-CF4618F6CDC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34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2563178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タイトル 1"/>
          <p:cNvSpPr txBox="1">
            <a:spLocks noGrp="1"/>
          </p:cNvSpPr>
          <p:nvPr>
            <p:ph type="title"/>
          </p:nvPr>
        </p:nvSpPr>
        <p:spPr>
          <a:xfrm>
            <a:off x="412377" y="70171"/>
            <a:ext cx="11084860" cy="123241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pPr algn="ctr" defTabSz="365760">
              <a:defRPr sz="156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Ⅱ.　</a:t>
            </a:r>
            <a:r>
              <a:rPr sz="4000" b="1" dirty="0" err="1">
                <a:solidFill>
                  <a:schemeClr val="bg1"/>
                </a:solidFill>
              </a:rPr>
              <a:t>方法</a:t>
            </a:r>
            <a:r>
              <a:rPr sz="4000" b="1" dirty="0">
                <a:solidFill>
                  <a:schemeClr val="bg1"/>
                </a:solidFill>
              </a:rPr>
              <a:t>　1．対象者</a:t>
            </a:r>
          </a:p>
        </p:txBody>
      </p:sp>
      <p:sp>
        <p:nvSpPr>
          <p:cNvPr id="129" name="コンテンツ プレースホルダー 2"/>
          <p:cNvSpPr txBox="1">
            <a:spLocks noGrp="1"/>
          </p:cNvSpPr>
          <p:nvPr>
            <p:ph type="body" idx="1"/>
          </p:nvPr>
        </p:nvSpPr>
        <p:spPr>
          <a:xfrm>
            <a:off x="553569" y="1716505"/>
            <a:ext cx="10515601" cy="507132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400" b="1" dirty="0" err="1"/>
              <a:t>実施方法</a:t>
            </a:r>
            <a:r>
              <a:rPr sz="2400" b="1" dirty="0"/>
              <a:t>　</a:t>
            </a:r>
            <a:r>
              <a:rPr lang="ja-JP" altLang="en-US" sz="2400" b="1" dirty="0"/>
              <a:t>：　</a:t>
            </a:r>
            <a:r>
              <a:rPr sz="2400" b="1" dirty="0" err="1"/>
              <a:t>初日と終日に実施</a:t>
            </a:r>
            <a:endParaRPr sz="2400" b="1" dirty="0"/>
          </a:p>
          <a:p>
            <a:pPr marL="0" indent="0">
              <a:buSzTx/>
              <a:buNone/>
              <a:defRPr sz="24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400" b="1" dirty="0" err="1"/>
              <a:t>対象時期</a:t>
            </a:r>
            <a:r>
              <a:rPr sz="2400" b="1" dirty="0"/>
              <a:t>　</a:t>
            </a:r>
            <a:r>
              <a:rPr lang="ja-JP" altLang="en-US" sz="2400" b="1" dirty="0"/>
              <a:t>：　</a:t>
            </a:r>
            <a:r>
              <a:rPr sz="2400" b="1" dirty="0"/>
              <a:t>２０２０年９月～１２月</a:t>
            </a:r>
          </a:p>
          <a:p>
            <a:pPr marL="0" indent="0">
              <a:buSzTx/>
              <a:buNone/>
              <a:defRPr sz="24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2400" b="1" dirty="0" err="1"/>
              <a:t>参加人数</a:t>
            </a:r>
            <a:r>
              <a:rPr sz="2400" b="1" dirty="0"/>
              <a:t>　</a:t>
            </a:r>
            <a:r>
              <a:rPr lang="ja-JP" altLang="en-US" sz="2400" b="1" dirty="0"/>
              <a:t>：　</a:t>
            </a:r>
            <a:r>
              <a:rPr sz="2400" b="1" dirty="0"/>
              <a:t>２２人</a:t>
            </a:r>
          </a:p>
        </p:txBody>
      </p:sp>
      <p:pic>
        <p:nvPicPr>
          <p:cNvPr id="130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4039" y="2691901"/>
            <a:ext cx="4616586" cy="37132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Picture 2" descr="Picture 2"/>
          <p:cNvPicPr>
            <a:picLocks noChangeAspect="1"/>
          </p:cNvPicPr>
          <p:nvPr/>
        </p:nvPicPr>
        <p:blipFill>
          <a:blip r:embed="rId3"/>
          <a:srcRect l="8678" r="21191"/>
          <a:stretch>
            <a:fillRect/>
          </a:stretch>
        </p:blipFill>
        <p:spPr>
          <a:xfrm>
            <a:off x="753036" y="3319605"/>
            <a:ext cx="2816381" cy="3085508"/>
          </a:xfrm>
          <a:prstGeom prst="rect">
            <a:avLst/>
          </a:prstGeom>
          <a:ln>
            <a:solidFill>
              <a:srgbClr val="000000"/>
            </a:solidFill>
            <a:miter/>
          </a:ln>
        </p:spPr>
      </p:pic>
      <p:pic>
        <p:nvPicPr>
          <p:cNvPr id="132" name="Picture 1" descr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7962" y="1716504"/>
            <a:ext cx="3321661" cy="465740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4087240-B6B1-42BA-AD0E-350386B7C2D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4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タイトル 1"/>
          <p:cNvSpPr txBox="1">
            <a:spLocks noGrp="1"/>
          </p:cNvSpPr>
          <p:nvPr>
            <p:ph type="title"/>
          </p:nvPr>
        </p:nvSpPr>
        <p:spPr>
          <a:xfrm>
            <a:off x="146304" y="184467"/>
            <a:ext cx="11722608" cy="150622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 defTabSz="777240">
              <a:defRPr sz="374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Ⅱ.　</a:t>
            </a:r>
            <a:r>
              <a:rPr sz="4000" b="1" dirty="0" err="1">
                <a:solidFill>
                  <a:schemeClr val="bg1"/>
                </a:solidFill>
              </a:rPr>
              <a:t>方法</a:t>
            </a:r>
            <a:r>
              <a:rPr sz="4000" b="1" dirty="0">
                <a:solidFill>
                  <a:schemeClr val="bg1"/>
                </a:solidFill>
              </a:rPr>
              <a:t>　1．対象者</a:t>
            </a:r>
            <a:br>
              <a:rPr sz="4000" b="1" dirty="0">
                <a:solidFill>
                  <a:schemeClr val="bg1"/>
                </a:solidFill>
              </a:rPr>
            </a:br>
            <a:r>
              <a:rPr sz="4000" b="1" dirty="0" err="1">
                <a:solidFill>
                  <a:schemeClr val="bg1"/>
                </a:solidFill>
              </a:rPr>
              <a:t>温泉プログラム参加者の割合</a:t>
            </a:r>
            <a:endParaRPr sz="4000" b="1" dirty="0">
              <a:solidFill>
                <a:schemeClr val="bg1"/>
              </a:solidFill>
            </a:endParaRPr>
          </a:p>
        </p:txBody>
      </p:sp>
      <p:graphicFrame>
        <p:nvGraphicFramePr>
          <p:cNvPr id="135" name="コンテンツ プレースホルダー 5"/>
          <p:cNvGraphicFramePr/>
          <p:nvPr>
            <p:extLst>
              <p:ext uri="{D42A27DB-BD31-4B8C-83A1-F6EECF244321}">
                <p14:modId xmlns:p14="http://schemas.microsoft.com/office/powerpoint/2010/main" val="1831042792"/>
              </p:ext>
            </p:extLst>
          </p:nvPr>
        </p:nvGraphicFramePr>
        <p:xfrm>
          <a:off x="146304" y="1828800"/>
          <a:ext cx="12402870" cy="4844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CF42C9F-28F5-46EF-9CA5-90B6B06CB5F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5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タイトル 1"/>
          <p:cNvSpPr txBox="1">
            <a:spLocks noGrp="1"/>
          </p:cNvSpPr>
          <p:nvPr>
            <p:ph type="title"/>
          </p:nvPr>
        </p:nvSpPr>
        <p:spPr>
          <a:xfrm>
            <a:off x="329184" y="73845"/>
            <a:ext cx="11576304" cy="146234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 defTabSz="768095">
              <a:defRPr sz="3696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Ⅱ.　</a:t>
            </a:r>
            <a:r>
              <a:rPr sz="4000" b="1" dirty="0" err="1">
                <a:solidFill>
                  <a:schemeClr val="bg1"/>
                </a:solidFill>
              </a:rPr>
              <a:t>方法</a:t>
            </a:r>
            <a:r>
              <a:rPr sz="4000" b="1" dirty="0">
                <a:solidFill>
                  <a:schemeClr val="bg1"/>
                </a:solidFill>
              </a:rPr>
              <a:t>　1．対象者</a:t>
            </a:r>
            <a:br>
              <a:rPr sz="4000" b="1" dirty="0">
                <a:solidFill>
                  <a:schemeClr val="bg1"/>
                </a:solidFill>
              </a:rPr>
            </a:br>
            <a:r>
              <a:rPr sz="4000" b="1" dirty="0" err="1">
                <a:solidFill>
                  <a:schemeClr val="bg1"/>
                </a:solidFill>
              </a:rPr>
              <a:t>プログラム参加者の開始時の健康状態</a:t>
            </a:r>
            <a:endParaRPr sz="4000" b="1" dirty="0">
              <a:solidFill>
                <a:schemeClr val="bg1"/>
              </a:solidFill>
            </a:endParaRPr>
          </a:p>
        </p:txBody>
      </p:sp>
      <p:graphicFrame>
        <p:nvGraphicFramePr>
          <p:cNvPr id="138" name="コンテンツ プレースホルダー 5"/>
          <p:cNvGraphicFramePr/>
          <p:nvPr>
            <p:extLst>
              <p:ext uri="{D42A27DB-BD31-4B8C-83A1-F6EECF244321}">
                <p14:modId xmlns:p14="http://schemas.microsoft.com/office/powerpoint/2010/main" val="272691984"/>
              </p:ext>
            </p:extLst>
          </p:nvPr>
        </p:nvGraphicFramePr>
        <p:xfrm>
          <a:off x="1383324" y="1765485"/>
          <a:ext cx="9214338" cy="5018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67C1F29-EFC1-44AC-BA2E-F18F1D4C7B9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6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D3C42A-2717-4E37-B08C-C92A74330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F47B282-2AA6-4E18-B715-110B9519B2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2F11FC-F3C5-4C15-9880-9F989747B79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7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EFFE76B-8C8E-45D4-AF06-4A747A5468A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0" y="0"/>
            <a:ext cx="1246632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3338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D67C6F-57EB-4E34-91A0-4272419D1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136" y="184467"/>
            <a:ext cx="11539728" cy="1513957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ts val="2600"/>
              </a:lnSpc>
              <a:spcAft>
                <a:spcPts val="800"/>
              </a:spcAft>
            </a:pPr>
            <a:r>
              <a:rPr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Ⅱ.</a:t>
            </a:r>
            <a:r>
              <a:rPr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方法　</a:t>
            </a:r>
            <a:r>
              <a:rPr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．対象者</a:t>
            </a:r>
            <a:br>
              <a:rPr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br>
              <a:rPr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プログラム参加者のガイドブック作成</a:t>
            </a:r>
            <a:endParaRPr kumimoji="1" lang="ja-JP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7D4F485-9831-4AFF-B73A-54154D87A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720709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5C792D-09C1-4D9C-A13C-343CE84C95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8</a:t>
            </a:fld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B542FD4-02FE-4983-B489-948E1CE06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581" y="2294163"/>
            <a:ext cx="4720709" cy="390753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BEC7EA9-777C-49B6-8527-655B8FBEACC2}"/>
              </a:ext>
            </a:extLst>
          </p:cNvPr>
          <p:cNvSpPr txBox="1"/>
          <p:nvPr/>
        </p:nvSpPr>
        <p:spPr>
          <a:xfrm>
            <a:off x="5641848" y="2971800"/>
            <a:ext cx="4983480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ja-JP" sz="3200" b="1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2020　ますとみ</a:t>
            </a:r>
            <a:br>
              <a:rPr lang="ja-JP" altLang="ja-JP" sz="320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ja-JP" sz="3200" b="1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温泉ウエルネス研究</a:t>
            </a:r>
            <a:br>
              <a:rPr lang="ja-JP" altLang="ja-JP" sz="320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ja-JP" sz="3200" b="1" u="sng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ガイドブック</a:t>
            </a:r>
            <a:endParaRPr kumimoji="0" lang="ja-JP" alt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0276718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タイトル 1"/>
          <p:cNvSpPr txBox="1">
            <a:spLocks noGrp="1"/>
          </p:cNvSpPr>
          <p:nvPr>
            <p:ph type="title"/>
          </p:nvPr>
        </p:nvSpPr>
        <p:spPr>
          <a:xfrm>
            <a:off x="219456" y="184467"/>
            <a:ext cx="11667744" cy="17563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defRPr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r>
              <a:rPr sz="4000" b="1" dirty="0">
                <a:solidFill>
                  <a:schemeClr val="bg1"/>
                </a:solidFill>
              </a:rPr>
              <a:t>Ⅱ.　</a:t>
            </a:r>
            <a:r>
              <a:rPr sz="4000" b="1" dirty="0" err="1">
                <a:solidFill>
                  <a:schemeClr val="bg1"/>
                </a:solidFill>
              </a:rPr>
              <a:t>方法</a:t>
            </a:r>
            <a:r>
              <a:rPr sz="4000" b="1" dirty="0">
                <a:solidFill>
                  <a:schemeClr val="bg1"/>
                </a:solidFill>
              </a:rPr>
              <a:t>　</a:t>
            </a:r>
            <a:r>
              <a:rPr lang="en-US" altLang="ja-JP" sz="4000" b="1" dirty="0">
                <a:solidFill>
                  <a:schemeClr val="bg1"/>
                </a:solidFill>
              </a:rPr>
              <a:t>3</a:t>
            </a:r>
            <a:r>
              <a:rPr sz="4000" b="1" dirty="0">
                <a:solidFill>
                  <a:schemeClr val="bg1"/>
                </a:solidFill>
              </a:rPr>
              <a:t>．測定方法</a:t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ja-JP" altLang="en-US" sz="4000" b="1" dirty="0">
                <a:solidFill>
                  <a:schemeClr val="bg1"/>
                </a:solidFill>
              </a:rPr>
              <a:t>①唾液アミラーゼ機器によるストレス評価</a:t>
            </a:r>
            <a:endParaRPr sz="4000" b="1" dirty="0">
              <a:solidFill>
                <a:schemeClr val="bg1"/>
              </a:solidFill>
            </a:endParaRPr>
          </a:p>
        </p:txBody>
      </p:sp>
      <p:pic>
        <p:nvPicPr>
          <p:cNvPr id="141" name="コンテンツ プレースホルダー 4" descr="コンテンツ プレースホルダ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99" y="2948972"/>
            <a:ext cx="3268467" cy="320508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4" name="正方形/長方形 5"/>
          <p:cNvGrpSpPr/>
          <p:nvPr/>
        </p:nvGrpSpPr>
        <p:grpSpPr>
          <a:xfrm>
            <a:off x="4563949" y="3257154"/>
            <a:ext cx="6559973" cy="1756339"/>
            <a:chOff x="-1" y="-1"/>
            <a:chExt cx="6559971" cy="1756338"/>
          </a:xfrm>
        </p:grpSpPr>
        <p:sp>
          <p:nvSpPr>
            <p:cNvPr id="142" name="四角形"/>
            <p:cNvSpPr/>
            <p:nvPr/>
          </p:nvSpPr>
          <p:spPr>
            <a:xfrm>
              <a:off x="-1" y="-1"/>
              <a:ext cx="6559971" cy="175633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" name="使い捨て式のテストストリップ（商品名：チップ）…"/>
            <p:cNvSpPr txBox="1"/>
            <p:nvPr/>
          </p:nvSpPr>
          <p:spPr>
            <a:xfrm>
              <a:off x="-1" y="462671"/>
              <a:ext cx="6559971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  <a:r>
                <a:rPr b="1" dirty="0" err="1"/>
                <a:t>使い捨て式のテストストリップ（商品名：チップ</a:t>
              </a:r>
              <a:r>
                <a:rPr b="1" dirty="0"/>
                <a:t>）</a:t>
              </a:r>
            </a:p>
            <a:p>
              <a:pPr algn="ctr">
                <a:defRPr sz="24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  <a:r>
                <a:rPr b="1" dirty="0" err="1"/>
                <a:t>口腔内の舌下部から直接全唾液を採取する様子</a:t>
              </a:r>
              <a:endParaRPr b="1" dirty="0"/>
            </a:p>
          </p:txBody>
        </p:sp>
      </p:grpSp>
      <p:sp>
        <p:nvSpPr>
          <p:cNvPr id="145" name="テキスト ボックス 7"/>
          <p:cNvSpPr txBox="1"/>
          <p:nvPr/>
        </p:nvSpPr>
        <p:spPr>
          <a:xfrm>
            <a:off x="838199" y="1337682"/>
            <a:ext cx="8301137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800">
                <a:latin typeface="ＭＳ Ｐゴシック"/>
                <a:ea typeface="ＭＳ Ｐゴシック"/>
                <a:cs typeface="ＭＳ Ｐゴシック"/>
                <a:sym typeface="ＭＳ Ｐゴシック"/>
              </a:defRPr>
            </a:pPr>
            <a:endParaRPr b="1" dirty="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D554E5E-5F74-4048-95E4-05AE2A30B40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t>9</a:t>
            </a:fld>
            <a:endParaRPr lang="ja-JP" altLang="en-US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テーマ">
      <a:majorFont>
        <a:latin typeface="游ゴシック"/>
        <a:ea typeface="游ゴシック"/>
        <a:cs typeface="游ゴシック"/>
      </a:majorFont>
      <a:minorFont>
        <a:latin typeface="Helvetica"/>
        <a:ea typeface="Helvetica"/>
        <a:cs typeface="Helvetic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游ゴシック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游ゴシック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テーマ">
      <a:majorFont>
        <a:latin typeface="游ゴシック"/>
        <a:ea typeface="游ゴシック"/>
        <a:cs typeface="游ゴシック"/>
      </a:majorFont>
      <a:minorFont>
        <a:latin typeface="Helvetica"/>
        <a:ea typeface="Helvetica"/>
        <a:cs typeface="Helvetic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游ゴシック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游ゴシック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2621</TotalTime>
  <Words>988</Words>
  <Application>Microsoft Office PowerPoint</Application>
  <PresentationFormat>ワイド画面</PresentationFormat>
  <Paragraphs>232</Paragraphs>
  <Slides>34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46" baseType="lpstr">
      <vt:lpstr>Meiryo UI</vt:lpstr>
      <vt:lpstr>ＭＳ Ｐゴシック</vt:lpstr>
      <vt:lpstr>ＭＳ ゴシック</vt:lpstr>
      <vt:lpstr>Pontano Sans</vt:lpstr>
      <vt:lpstr>ヒラギノ角ゴ Pro W3</vt:lpstr>
      <vt:lpstr>メイリオ</vt:lpstr>
      <vt:lpstr>游ゴシック</vt:lpstr>
      <vt:lpstr>游ゴシック Light</vt:lpstr>
      <vt:lpstr>Arial</vt:lpstr>
      <vt:lpstr>Helvetica</vt:lpstr>
      <vt:lpstr>Wingdings</vt:lpstr>
      <vt:lpstr>Office テーマ</vt:lpstr>
      <vt:lpstr>コロナ新時代における増富温泉での ウエルネスプログラム開発に関する研究 Study on development of wellness program  at Masutomi Onsen in the new era of COVID-19</vt:lpstr>
      <vt:lpstr>発表者：ケイ武居（けい　たけい）</vt:lpstr>
      <vt:lpstr>Ⅰ.　背景・目的</vt:lpstr>
      <vt:lpstr>Ⅱ.　方法　1．対象者</vt:lpstr>
      <vt:lpstr>Ⅱ.　方法　1．対象者 温泉プログラム参加者の割合</vt:lpstr>
      <vt:lpstr>Ⅱ.　方法　1．対象者 プログラム参加者の開始時の健康状態</vt:lpstr>
      <vt:lpstr>PowerPoint プレゼンテーション</vt:lpstr>
      <vt:lpstr>Ⅱ.　方法　2．対象者  プログラム参加者のガイドブック作成</vt:lpstr>
      <vt:lpstr>Ⅱ.　方法　3．測定方法 ①唾液アミラーゼ機器によるストレス評価</vt:lpstr>
      <vt:lpstr>Ⅱ.　方法　3．測定方法 ②　専門機器末梢血液循環分析・ストレスチェック</vt:lpstr>
      <vt:lpstr>Ⅱ.　方法　3．測定方法 ①　香りスプレーに使用する精油</vt:lpstr>
      <vt:lpstr>Ⅱ.　方法　3．測定方法　 香りスプレーの特徴</vt:lpstr>
      <vt:lpstr>Ⅱ.　方法　3．測定方法　 香りスプレー滞在中の利用法</vt:lpstr>
      <vt:lpstr>Ⅱ.　方法　3．測定方法　　②　増富の湯　　</vt:lpstr>
      <vt:lpstr>Ⅱ.　方法　3．測定方法 ③温浴中に行う　アクアマッサージ</vt:lpstr>
      <vt:lpstr>Ⅱ.　方法　3．測定方法 ③中医学医師監修の養生食（一例）　</vt:lpstr>
      <vt:lpstr>Ⅱ.　方法　3．測定方法　　 ④　自然体験</vt:lpstr>
      <vt:lpstr>Ⅱ.　方法　3．測定方法　　④　自然体験　</vt:lpstr>
      <vt:lpstr>Ⅱ.　方法　3．測定方法　　④　自然体験</vt:lpstr>
      <vt:lpstr>Ⅱ.　方法　3．測定方法　　④　自然体験</vt:lpstr>
      <vt:lpstr>Ⅲ.抹消血液循環分析・ストレスチェック　結果</vt:lpstr>
      <vt:lpstr>Ⅲ.抹消血液循環分析・ストレスチェック　結果</vt:lpstr>
      <vt:lpstr>Ⅲ.抹消血液循環分析・ストレスチェック　結果</vt:lpstr>
      <vt:lpstr>Ⅲ.抹消血液循環分析・ストレスチェック　結果</vt:lpstr>
      <vt:lpstr>Ⅲ.抹消血液循環分析・ストレスチェック　結果</vt:lpstr>
      <vt:lpstr>Ⅲ.抹消血液循環分析・ストレスチェック　結果</vt:lpstr>
      <vt:lpstr>Ⅲ.抹消血液循環分析・ストレスチェック　結果</vt:lpstr>
      <vt:lpstr>Ⅲ.抹消血液循環分析・ストレスチェック　結果</vt:lpstr>
      <vt:lpstr>Ⅲ.唾液アミラーゼチェック　結果</vt:lpstr>
      <vt:lpstr>Ⅲ.アンケート調査　結果</vt:lpstr>
      <vt:lpstr>Ⅲ.アンケート調査　結果　</vt:lpstr>
      <vt:lpstr>Ⅳ.　結論</vt:lpstr>
      <vt:lpstr>PowerPoint プレゼンテーション</vt:lpstr>
      <vt:lpstr> ありがとうございました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コロナ新時代における増富温泉での ウエルネスプログラム開発に関する研究 Study on development of wellness program at Masutomi Onsen in the new era of COVID-19</dc:title>
  <dc:creator>kay takei</dc:creator>
  <cp:lastModifiedBy>takei kay</cp:lastModifiedBy>
  <cp:revision>40</cp:revision>
  <dcterms:modified xsi:type="dcterms:W3CDTF">2021-04-23T07:28:08Z</dcterms:modified>
</cp:coreProperties>
</file>