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321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15"/>
    <p:restoredTop sz="94664"/>
  </p:normalViewPr>
  <p:slideViewPr>
    <p:cSldViewPr snapToGrid="0" snapToObjects="1">
      <p:cViewPr varScale="1">
        <p:scale>
          <a:sx n="170" d="100"/>
          <a:sy n="170" d="100"/>
        </p:scale>
        <p:origin x="19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AA886D-FBD1-4E6F-B8DA-18C05203D3F0}" type="doc">
      <dgm:prSet loTypeId="urn:microsoft.com/office/officeart/2005/8/layout/list1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19D7A0A-A306-497D-BC2E-674E09B0C901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ja-JP" sz="19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環境変化</a:t>
          </a:r>
          <a:r>
            <a:rPr kumimoji="1" lang="ja-JP" sz="16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（旅行形態の変化など）</a:t>
          </a:r>
          <a:r>
            <a:rPr kumimoji="1" lang="ja-JP" sz="19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に対応した温泉のさらなる可能性の追求</a:t>
          </a:r>
          <a:endParaRPr lang="en-US" sz="19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BF88D16F-DF00-4D25-8D52-F4E6F79B9E9B}" type="parTrans" cxnId="{FD3B78DF-98A8-4C2C-BE40-AD7F301B0435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6FEE5067-1965-4B8F-B669-4D9EFB8CBA40}" type="sibTrans" cxnId="{FD3B78DF-98A8-4C2C-BE40-AD7F301B0435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8D0A389C-8CF2-4F5C-B928-FE16079E8DD2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ja-JP" sz="1500">
              <a:latin typeface="Hiragino Sans W4" panose="020B0400000000000000" pitchFamily="34" charset="-128"/>
              <a:ea typeface="Hiragino Sans W4" panose="020B0400000000000000" pitchFamily="34" charset="-128"/>
            </a:rPr>
            <a:t>健康増進のための温泉利用の追求とその制度化</a:t>
          </a:r>
          <a:r>
            <a:rPr kumimoji="1" lang="ja-JP" altLang="en-US" sz="1400">
              <a:latin typeface="Hiragino Sans W4" panose="020B0400000000000000" pitchFamily="34" charset="-128"/>
              <a:ea typeface="Hiragino Sans W4" panose="020B0400000000000000" pitchFamily="34" charset="-128"/>
            </a:rPr>
            <a:t>（例えば社会保障制度との接続）</a:t>
          </a:r>
          <a:r>
            <a:rPr kumimoji="1" lang="ja-JP" sz="1500">
              <a:latin typeface="Hiragino Sans W4" panose="020B0400000000000000" pitchFamily="34" charset="-128"/>
              <a:ea typeface="Hiragino Sans W4" panose="020B0400000000000000" pitchFamily="34" charset="-128"/>
            </a:rPr>
            <a:t>の検討</a:t>
          </a:r>
          <a:endParaRPr lang="en-US" sz="15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695409EC-C424-451A-9273-D8DB79483C72}" type="parTrans" cxnId="{F69C7C7D-BE61-43E7-A336-569F319B7E02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55594707-3DEF-4D11-A036-3F52459E5024}" type="sibTrans" cxnId="{F69C7C7D-BE61-43E7-A336-569F319B7E02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71D17AE3-7755-4BE9-BDC6-8A2E93EF5F82}">
      <dgm:prSet/>
      <dgm:spPr/>
      <dgm:t>
        <a:bodyPr/>
        <a:lstStyle/>
        <a:p>
          <a:pPr>
            <a:lnSpc>
              <a:spcPct val="100000"/>
            </a:lnSpc>
          </a:pPr>
          <a:r>
            <a:rPr kumimoji="1" lang="ja-JP" sz="1500">
              <a:latin typeface="Hiragino Sans W4" panose="020B0400000000000000" pitchFamily="34" charset="-128"/>
              <a:ea typeface="Hiragino Sans W4" panose="020B0400000000000000" pitchFamily="34" charset="-128"/>
            </a:rPr>
            <a:t>ワーケーションなど滞在型温泉利用の増進</a:t>
          </a:r>
          <a:endParaRPr lang="en-US" sz="15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99B68B37-F8A2-4EE7-9808-8846F97FBD35}" type="parTrans" cxnId="{616F9A3A-4FDE-4909-B7C2-F390FE1222F3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EE00F278-F8FF-469E-8311-E5D24FF82E05}" type="sibTrans" cxnId="{616F9A3A-4FDE-4909-B7C2-F390FE1222F3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06182BCB-CF3F-461D-B557-15D56DF878B2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ja-JP" sz="1500">
              <a:latin typeface="Hiragino Sans W4" panose="020B0400000000000000" pitchFamily="34" charset="-128"/>
              <a:ea typeface="Hiragino Sans W4" panose="020B0400000000000000" pitchFamily="34" charset="-128"/>
            </a:rPr>
            <a:t>温泉熱など温泉の新たな価値の発掘</a:t>
          </a:r>
          <a:r>
            <a:rPr kumimoji="1" lang="ja-JP" sz="1400">
              <a:latin typeface="Hiragino Sans W4" panose="020B0400000000000000" pitchFamily="34" charset="-128"/>
              <a:ea typeface="Hiragino Sans W4" panose="020B0400000000000000" pitchFamily="34" charset="-128"/>
            </a:rPr>
            <a:t>（一方で地熱発電への対応をどうするか）</a:t>
          </a:r>
          <a:endParaRPr lang="en-US" sz="16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5FB137F3-FEBD-4B71-BD0C-C65DF26E3EFE}" type="parTrans" cxnId="{DD4C62E9-3A44-4773-9666-F9E128EF3ED8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7B644F16-86DD-4C85-BF5D-A797513439CA}" type="sibTrans" cxnId="{DD4C62E9-3A44-4773-9666-F9E128EF3ED8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44FAA42B-4668-4373-97F5-70D3844CA3C7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ja-JP" sz="1500">
              <a:latin typeface="Hiragino Sans W4" panose="020B0400000000000000" pitchFamily="34" charset="-128"/>
              <a:ea typeface="Hiragino Sans W4" panose="020B0400000000000000" pitchFamily="34" charset="-128"/>
            </a:rPr>
            <a:t>住民を巻き込んだ温泉まちづくり</a:t>
          </a:r>
          <a:r>
            <a:rPr kumimoji="1" lang="ja-JP" altLang="en-US" sz="1400">
              <a:latin typeface="Hiragino Sans W4" panose="020B0400000000000000" pitchFamily="34" charset="-128"/>
              <a:ea typeface="Hiragino Sans W4" panose="020B0400000000000000" pitchFamily="34" charset="-128"/>
            </a:rPr>
            <a:t>（</a:t>
          </a:r>
          <a:r>
            <a:rPr kumimoji="1" lang="ja-JP" sz="1400">
              <a:latin typeface="Hiragino Sans W4" panose="020B0400000000000000" pitchFamily="34" charset="-128"/>
              <a:ea typeface="Hiragino Sans W4" panose="020B0400000000000000" pitchFamily="34" charset="-128"/>
            </a:rPr>
            <a:t>住民による温泉利用</a:t>
          </a:r>
          <a:r>
            <a:rPr kumimoji="1" lang="ja-JP" altLang="en-US" sz="1400">
              <a:latin typeface="Hiragino Sans W4" panose="020B0400000000000000" pitchFamily="34" charset="-128"/>
              <a:ea typeface="Hiragino Sans W4" panose="020B0400000000000000" pitchFamily="34" charset="-128"/>
            </a:rPr>
            <a:t>の</a:t>
          </a:r>
          <a:r>
            <a:rPr kumimoji="1" lang="ja-JP" sz="1400">
              <a:latin typeface="Hiragino Sans W4" panose="020B0400000000000000" pitchFamily="34" charset="-128"/>
              <a:ea typeface="Hiragino Sans W4" panose="020B0400000000000000" pitchFamily="34" charset="-128"/>
            </a:rPr>
            <a:t>促進</a:t>
          </a:r>
          <a:r>
            <a:rPr kumimoji="1" lang="ja-JP" altLang="en-US" sz="1400">
              <a:latin typeface="Hiragino Sans W4" panose="020B0400000000000000" pitchFamily="34" charset="-128"/>
              <a:ea typeface="Hiragino Sans W4" panose="020B0400000000000000" pitchFamily="34" charset="-128"/>
            </a:rPr>
            <a:t>など</a:t>
          </a:r>
          <a:r>
            <a:rPr kumimoji="1" lang="ja-JP" sz="1400">
              <a:latin typeface="Hiragino Sans W4" panose="020B0400000000000000" pitchFamily="34" charset="-128"/>
              <a:ea typeface="Hiragino Sans W4" panose="020B0400000000000000" pitchFamily="34" charset="-128"/>
            </a:rPr>
            <a:t>）</a:t>
          </a:r>
          <a:endParaRPr lang="en-US" sz="15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C0120469-4885-468B-B776-551F26F723FC}" type="parTrans" cxnId="{D9F36FA7-BDEB-4479-B2AC-AD246612F4BB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D58A5950-7790-4CC6-896B-C348341AF78C}" type="sibTrans" cxnId="{D9F36FA7-BDEB-4479-B2AC-AD246612F4BB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F5B0A1F7-0CE3-4CF5-BEE8-5450524C9EB7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ja-JP" sz="1600">
              <a:latin typeface="Hiragino Sans W4" panose="020B0400000000000000" pitchFamily="34" charset="-128"/>
              <a:ea typeface="Hiragino Sans W4" panose="020B0400000000000000" pitchFamily="34" charset="-128"/>
            </a:rPr>
            <a:t>温泉</a:t>
          </a:r>
          <a:r>
            <a:rPr kumimoji="1" lang="en-US" altLang="ja-JP" sz="16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(</a:t>
          </a:r>
          <a:r>
            <a:rPr kumimoji="1" lang="ja-JP" altLang="en-US" sz="1600">
              <a:latin typeface="Hiragino Sans W4" panose="020B0400000000000000" pitchFamily="34" charset="-128"/>
              <a:ea typeface="Hiragino Sans W4" panose="020B0400000000000000" pitchFamily="34" charset="-128"/>
            </a:rPr>
            <a:t>地</a:t>
          </a:r>
          <a:r>
            <a:rPr kumimoji="1" lang="en-US" altLang="ja-JP" sz="16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)</a:t>
          </a:r>
          <a:r>
            <a:rPr kumimoji="1" lang="ja-JP" altLang="en-US" sz="1600">
              <a:latin typeface="Hiragino Sans W4" panose="020B0400000000000000" pitchFamily="34" charset="-128"/>
              <a:ea typeface="Hiragino Sans W4" panose="020B0400000000000000" pitchFamily="34" charset="-128"/>
            </a:rPr>
            <a:t>活性化</a:t>
          </a:r>
          <a:r>
            <a:rPr kumimoji="1" lang="ja-JP" sz="1600">
              <a:latin typeface="Hiragino Sans W4" panose="020B0400000000000000" pitchFamily="34" charset="-128"/>
              <a:ea typeface="Hiragino Sans W4" panose="020B0400000000000000" pitchFamily="34" charset="-128"/>
            </a:rPr>
            <a:t>のための体制づくり</a:t>
          </a:r>
          <a:endParaRPr lang="en-US" sz="16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B9A3FEEC-B347-4E52-A301-3ECE2CCEA6E9}" type="parTrans" cxnId="{9834624F-272D-4503-8D58-28E3FDF478EC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64A41592-E5F2-4840-A5A5-B6461CFE8C5A}" type="sibTrans" cxnId="{9834624F-272D-4503-8D58-28E3FDF478EC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3F5D9691-2D02-4F69-9EAE-E94F8C74D832}">
      <dgm:prSet/>
      <dgm:spPr/>
      <dgm:t>
        <a:bodyPr/>
        <a:lstStyle/>
        <a:p>
          <a:pPr>
            <a:lnSpc>
              <a:spcPct val="100000"/>
            </a:lnSpc>
          </a:pPr>
          <a:r>
            <a:rPr kumimoji="1" lang="ja-JP" sz="1600">
              <a:latin typeface="Hiragino Sans W4" panose="020B0400000000000000" pitchFamily="34" charset="-128"/>
              <a:ea typeface="Hiragino Sans W4" panose="020B0400000000000000" pitchFamily="34" charset="-128"/>
            </a:rPr>
            <a:t>官民</a:t>
          </a:r>
          <a:r>
            <a:rPr kumimoji="1" lang="ja-JP" altLang="en-US" sz="1600">
              <a:latin typeface="Hiragino Sans W4" panose="020B0400000000000000" pitchFamily="34" charset="-128"/>
              <a:ea typeface="Hiragino Sans W4" panose="020B0400000000000000" pitchFamily="34" charset="-128"/>
            </a:rPr>
            <a:t>相互</a:t>
          </a:r>
          <a:r>
            <a:rPr kumimoji="1" lang="ja-JP" sz="1600">
              <a:latin typeface="Hiragino Sans W4" panose="020B0400000000000000" pitchFamily="34" charset="-128"/>
              <a:ea typeface="Hiragino Sans W4" panose="020B0400000000000000" pitchFamily="34" charset="-128"/>
            </a:rPr>
            <a:t>・</a:t>
          </a:r>
          <a:r>
            <a:rPr kumimoji="1" lang="ja-JP" altLang="en-US" sz="1600">
              <a:latin typeface="Hiragino Sans W4" panose="020B0400000000000000" pitchFamily="34" charset="-128"/>
              <a:ea typeface="Hiragino Sans W4" panose="020B0400000000000000" pitchFamily="34" charset="-128"/>
            </a:rPr>
            <a:t>温泉地</a:t>
          </a:r>
          <a:r>
            <a:rPr kumimoji="1" lang="ja-JP" sz="1600">
              <a:latin typeface="Hiragino Sans W4" panose="020B0400000000000000" pitchFamily="34" charset="-128"/>
              <a:ea typeface="Hiragino Sans W4" panose="020B0400000000000000" pitchFamily="34" charset="-128"/>
            </a:rPr>
            <a:t>間・分野</a:t>
          </a:r>
          <a:r>
            <a:rPr kumimoji="1" lang="ja-JP" altLang="en-US" sz="1600">
              <a:latin typeface="Hiragino Sans W4" panose="020B0400000000000000" pitchFamily="34" charset="-128"/>
              <a:ea typeface="Hiragino Sans W4" panose="020B0400000000000000" pitchFamily="34" charset="-128"/>
            </a:rPr>
            <a:t>横断的な</a:t>
          </a:r>
          <a:r>
            <a:rPr kumimoji="1" lang="ja-JP" sz="1600">
              <a:latin typeface="Hiragino Sans W4" panose="020B0400000000000000" pitchFamily="34" charset="-128"/>
              <a:ea typeface="Hiragino Sans W4" panose="020B0400000000000000" pitchFamily="34" charset="-128"/>
            </a:rPr>
            <a:t>連携</a:t>
          </a:r>
          <a:endParaRPr lang="en-US" sz="16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2747A635-A4AA-4925-B89B-739BE804BCDA}" type="parTrans" cxnId="{8BDD41CE-CE7D-4572-BFF3-7EE3ECEB638C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7852E96F-64E3-4373-B11F-D7687FBF79CD}" type="sibTrans" cxnId="{8BDD41CE-CE7D-4572-BFF3-7EE3ECEB638C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6217B0E6-A722-4A1C-A4DA-24F42668EF16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ja-JP" altLang="en-US" sz="1600">
              <a:latin typeface="Hiragino Sans W4" panose="020B0400000000000000" pitchFamily="34" charset="-128"/>
              <a:ea typeface="Hiragino Sans W4" panose="020B0400000000000000" pitchFamily="34" charset="-128"/>
            </a:rPr>
            <a:t>温泉活性化のための</a:t>
          </a:r>
          <a:r>
            <a:rPr kumimoji="1" lang="ja-JP" sz="1600">
              <a:latin typeface="Hiragino Sans W4" panose="020B0400000000000000" pitchFamily="34" charset="-128"/>
              <a:ea typeface="Hiragino Sans W4" panose="020B0400000000000000" pitchFamily="34" charset="-128"/>
            </a:rPr>
            <a:t>財源の確保</a:t>
          </a:r>
          <a:r>
            <a:rPr kumimoji="1" lang="ja-JP" sz="1400">
              <a:latin typeface="Hiragino Sans W4" panose="020B0400000000000000" pitchFamily="34" charset="-128"/>
              <a:ea typeface="Hiragino Sans W4" panose="020B0400000000000000" pitchFamily="34" charset="-128"/>
            </a:rPr>
            <a:t>（特に入湯税のあり方）</a:t>
          </a:r>
          <a:endParaRPr lang="en-US" sz="16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CC98ACCD-E7CB-4CFF-A1DF-4237A54EFA90}" type="parTrans" cxnId="{0F90FCCC-8A7C-44C9-BF41-7C6EA56AFB95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1439C3A5-D22E-415A-93CB-8BC6F767377A}" type="sibTrans" cxnId="{0F90FCCC-8A7C-44C9-BF41-7C6EA56AFB95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BDDF8017-CF29-4FAF-AB85-8DDC6A869CC2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ja-JP" sz="1600">
              <a:latin typeface="Hiragino Sans W4" panose="020B0400000000000000" pitchFamily="34" charset="-128"/>
              <a:ea typeface="Hiragino Sans W4" panose="020B0400000000000000" pitchFamily="34" charset="-128"/>
            </a:rPr>
            <a:t>温泉文化の継承</a:t>
          </a:r>
          <a:endParaRPr lang="en-US" sz="16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2CDF0B8C-2219-4955-BF77-76925AC24463}" type="parTrans" cxnId="{F95919AB-C015-4C21-A6A3-9ACD35534A72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38196EE5-E151-4D4B-9A4B-C827272567C8}" type="sibTrans" cxnId="{F95919AB-C015-4C21-A6A3-9ACD35534A72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E57F61F6-1E20-43B9-B305-875C0288ED8C}">
      <dgm:prSet/>
      <dgm:spPr/>
      <dgm:t>
        <a:bodyPr/>
        <a:lstStyle/>
        <a:p>
          <a:pPr>
            <a:lnSpc>
              <a:spcPct val="100000"/>
            </a:lnSpc>
          </a:pPr>
          <a:r>
            <a:rPr kumimoji="1" lang="ja-JP" sz="16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温泉の公益性・公共性</a:t>
          </a:r>
          <a:r>
            <a:rPr kumimoji="1" lang="ja-JP" altLang="en-US" sz="1600">
              <a:latin typeface="Hiragino Sans W4" panose="020B0400000000000000" pitchFamily="34" charset="-128"/>
              <a:ea typeface="Hiragino Sans W4" panose="020B0400000000000000" pitchFamily="34" charset="-128"/>
            </a:rPr>
            <a:t>の再確認</a:t>
          </a:r>
          <a:endParaRPr lang="en-US" sz="16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4703B5CA-8802-4840-9355-CBC16D6F21A8}" type="parTrans" cxnId="{1BEB04C4-531F-419B-978E-49063CEFD642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D99FECA3-0DAB-493B-9FDD-AFA00EA0D686}" type="sibTrans" cxnId="{1BEB04C4-531F-419B-978E-49063CEFD642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63EF9DE5-8A5F-4FDB-8C74-4E96B309540C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ja-JP" sz="16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温泉が育んで</a:t>
          </a:r>
          <a:r>
            <a:rPr kumimoji="1" lang="ja-JP" sz="1600">
              <a:latin typeface="Hiragino Sans W4" panose="020B0400000000000000" pitchFamily="34" charset="-128"/>
              <a:ea typeface="Hiragino Sans W4" panose="020B0400000000000000" pitchFamily="34" charset="-128"/>
            </a:rPr>
            <a:t>きた歴史</a:t>
          </a:r>
          <a:r>
            <a:rPr kumimoji="1" lang="ja-JP" altLang="en-US" sz="1050">
              <a:latin typeface="Hiragino Sans W4" panose="020B0400000000000000" pitchFamily="34" charset="-128"/>
              <a:ea typeface="Hiragino Sans W4" panose="020B0400000000000000" pitchFamily="34" charset="-128"/>
            </a:rPr>
            <a:t>・</a:t>
          </a:r>
          <a:r>
            <a:rPr kumimoji="1" lang="ja-JP" sz="1600">
              <a:latin typeface="Hiragino Sans W4" panose="020B0400000000000000" pitchFamily="34" charset="-128"/>
              <a:ea typeface="Hiragino Sans W4" panose="020B0400000000000000" pitchFamily="34" charset="-128"/>
            </a:rPr>
            <a:t>文化</a:t>
          </a:r>
          <a:r>
            <a:rPr kumimoji="1" lang="ja-JP" sz="16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を</a:t>
          </a:r>
          <a:r>
            <a:rPr kumimoji="1" lang="ja-JP" altLang="en-US" sz="16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大切に</a:t>
          </a:r>
          <a:r>
            <a:rPr kumimoji="1" lang="ja-JP" altLang="en-US" sz="1600">
              <a:latin typeface="Hiragino Sans W4" panose="020B0400000000000000" pitchFamily="34" charset="-128"/>
              <a:ea typeface="Hiragino Sans W4" panose="020B0400000000000000" pitchFamily="34" charset="-128"/>
            </a:rPr>
            <a:t>しつつ、新た</a:t>
          </a:r>
          <a:r>
            <a:rPr kumimoji="1" lang="ja-JP" altLang="en-US" sz="16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な視点を加えて</a:t>
          </a:r>
          <a:r>
            <a:rPr kumimoji="1" lang="ja-JP" sz="1600">
              <a:latin typeface="Hiragino Sans W4" panose="020B0400000000000000" pitchFamily="34" charset="-128"/>
              <a:ea typeface="Hiragino Sans W4" panose="020B0400000000000000" pitchFamily="34" charset="-128"/>
            </a:rPr>
            <a:t>後世に継承</a:t>
          </a:r>
          <a:endParaRPr lang="en-US" sz="16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C816A818-0222-42F0-BB4B-522435B33355}" type="parTrans" cxnId="{F8E8E4EB-A767-43AB-A141-A4013F0867C0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B1A6D502-4A05-4288-B2B0-08CAF038FEAB}" type="sibTrans" cxnId="{F8E8E4EB-A767-43AB-A141-A4013F0867C0}">
      <dgm:prSet/>
      <dgm:spPr/>
      <dgm:t>
        <a:bodyPr/>
        <a:lstStyle/>
        <a:p>
          <a:pPr>
            <a:lnSpc>
              <a:spcPct val="100000"/>
            </a:lnSpc>
          </a:pPr>
          <a:endParaRPr 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DD2E6CDE-5E82-A04D-A840-A024B083E02E}">
      <dgm:prSet custT="1"/>
      <dgm:spPr/>
      <dgm:t>
        <a:bodyPr/>
        <a:lstStyle/>
        <a:p>
          <a:pPr>
            <a:lnSpc>
              <a:spcPct val="100000"/>
            </a:lnSpc>
          </a:pPr>
          <a:r>
            <a:rPr kumimoji="1" lang="ja-JP" sz="1600">
              <a:latin typeface="Hiragino Sans W4" panose="020B0400000000000000" pitchFamily="34" charset="-128"/>
              <a:ea typeface="Hiragino Sans W4" panose="020B0400000000000000" pitchFamily="34" charset="-128"/>
            </a:rPr>
            <a:t>社会に対する発信力の強化</a:t>
          </a:r>
          <a:endParaRPr lang="en-US" sz="16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5E3F6439-F233-C148-AD94-CE4A3E20755B}" type="parTrans" cxnId="{383E6532-3C81-DE43-A45C-9883DB7ADC53}">
      <dgm:prSet/>
      <dgm:spPr/>
      <dgm:t>
        <a:bodyPr/>
        <a:lstStyle/>
        <a:p>
          <a:pPr>
            <a:lnSpc>
              <a:spcPct val="100000"/>
            </a:lnSpc>
          </a:pPr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61E85617-111D-FA42-AAF3-35C5223C4EEC}" type="sibTrans" cxnId="{383E6532-3C81-DE43-A45C-9883DB7ADC53}">
      <dgm:prSet/>
      <dgm:spPr/>
      <dgm:t>
        <a:bodyPr/>
        <a:lstStyle/>
        <a:p>
          <a:pPr>
            <a:lnSpc>
              <a:spcPct val="100000"/>
            </a:lnSpc>
          </a:pPr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1C457F6A-C6CB-9A4E-BB2C-65D9C7F1F5B8}" type="pres">
      <dgm:prSet presAssocID="{30AA886D-FBD1-4E6F-B8DA-18C05203D3F0}" presName="linear" presStyleCnt="0">
        <dgm:presLayoutVars>
          <dgm:dir/>
          <dgm:animLvl val="lvl"/>
          <dgm:resizeHandles val="exact"/>
        </dgm:presLayoutVars>
      </dgm:prSet>
      <dgm:spPr/>
    </dgm:pt>
    <dgm:pt modelId="{E66AF5C8-1030-D44B-B09B-CBF7A271FB22}" type="pres">
      <dgm:prSet presAssocID="{019D7A0A-A306-497D-BC2E-674E09B0C901}" presName="parentLin" presStyleCnt="0"/>
      <dgm:spPr/>
    </dgm:pt>
    <dgm:pt modelId="{51F07B86-040B-694F-811D-86D08EC57D65}" type="pres">
      <dgm:prSet presAssocID="{019D7A0A-A306-497D-BC2E-674E09B0C901}" presName="parentLeftMargin" presStyleLbl="node1" presStyleIdx="0" presStyleCnt="3"/>
      <dgm:spPr/>
    </dgm:pt>
    <dgm:pt modelId="{567C0EA5-5908-6543-B12E-E4DE9192B0F5}" type="pres">
      <dgm:prSet presAssocID="{019D7A0A-A306-497D-BC2E-674E09B0C901}" presName="parentText" presStyleLbl="node1" presStyleIdx="0" presStyleCnt="3" custScaleX="132942">
        <dgm:presLayoutVars>
          <dgm:chMax val="0"/>
          <dgm:bulletEnabled val="1"/>
        </dgm:presLayoutVars>
      </dgm:prSet>
      <dgm:spPr/>
    </dgm:pt>
    <dgm:pt modelId="{FC5ED90B-B397-E741-84E2-F3AF2F602D64}" type="pres">
      <dgm:prSet presAssocID="{019D7A0A-A306-497D-BC2E-674E09B0C901}" presName="negativeSpace" presStyleCnt="0"/>
      <dgm:spPr/>
    </dgm:pt>
    <dgm:pt modelId="{794AADAF-A394-C044-BCF5-061C0673C375}" type="pres">
      <dgm:prSet presAssocID="{019D7A0A-A306-497D-BC2E-674E09B0C901}" presName="childText" presStyleLbl="conFgAcc1" presStyleIdx="0" presStyleCnt="3">
        <dgm:presLayoutVars>
          <dgm:bulletEnabled val="1"/>
        </dgm:presLayoutVars>
      </dgm:prSet>
      <dgm:spPr/>
    </dgm:pt>
    <dgm:pt modelId="{508DCAC8-90D1-B14B-8B34-7650BB4853EB}" type="pres">
      <dgm:prSet presAssocID="{6FEE5067-1965-4B8F-B669-4D9EFB8CBA40}" presName="spaceBetweenRectangles" presStyleCnt="0"/>
      <dgm:spPr/>
    </dgm:pt>
    <dgm:pt modelId="{783BE981-085A-0D4D-8BA1-175DD7FA9FB7}" type="pres">
      <dgm:prSet presAssocID="{F5B0A1F7-0CE3-4CF5-BEE8-5450524C9EB7}" presName="parentLin" presStyleCnt="0"/>
      <dgm:spPr/>
    </dgm:pt>
    <dgm:pt modelId="{68C0C8B3-3C4E-5249-8771-49F17B1FA959}" type="pres">
      <dgm:prSet presAssocID="{F5B0A1F7-0CE3-4CF5-BEE8-5450524C9EB7}" presName="parentLeftMargin" presStyleLbl="node1" presStyleIdx="0" presStyleCnt="3"/>
      <dgm:spPr/>
    </dgm:pt>
    <dgm:pt modelId="{B11F1197-D94B-9644-8140-13B4CAB93290}" type="pres">
      <dgm:prSet presAssocID="{F5B0A1F7-0CE3-4CF5-BEE8-5450524C9EB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F8D7F69-5E2A-6540-B3C8-F31F991E9D87}" type="pres">
      <dgm:prSet presAssocID="{F5B0A1F7-0CE3-4CF5-BEE8-5450524C9EB7}" presName="negativeSpace" presStyleCnt="0"/>
      <dgm:spPr/>
    </dgm:pt>
    <dgm:pt modelId="{CFF1D73B-A259-4840-BFEE-8A0FB797C741}" type="pres">
      <dgm:prSet presAssocID="{F5B0A1F7-0CE3-4CF5-BEE8-5450524C9EB7}" presName="childText" presStyleLbl="conFgAcc1" presStyleIdx="1" presStyleCnt="3">
        <dgm:presLayoutVars>
          <dgm:bulletEnabled val="1"/>
        </dgm:presLayoutVars>
      </dgm:prSet>
      <dgm:spPr/>
    </dgm:pt>
    <dgm:pt modelId="{0A1E118B-328A-5C41-8728-CC906370F52B}" type="pres">
      <dgm:prSet presAssocID="{64A41592-E5F2-4840-A5A5-B6461CFE8C5A}" presName="spaceBetweenRectangles" presStyleCnt="0"/>
      <dgm:spPr/>
    </dgm:pt>
    <dgm:pt modelId="{4143DAFA-B75D-4C48-B104-53AF1DC2E9EE}" type="pres">
      <dgm:prSet presAssocID="{BDDF8017-CF29-4FAF-AB85-8DDC6A869CC2}" presName="parentLin" presStyleCnt="0"/>
      <dgm:spPr/>
    </dgm:pt>
    <dgm:pt modelId="{1E503D0F-9741-944F-A309-506BBA575777}" type="pres">
      <dgm:prSet presAssocID="{BDDF8017-CF29-4FAF-AB85-8DDC6A869CC2}" presName="parentLeftMargin" presStyleLbl="node1" presStyleIdx="1" presStyleCnt="3"/>
      <dgm:spPr/>
    </dgm:pt>
    <dgm:pt modelId="{3198EC97-B3DF-EC49-9DEF-F1C5AFE903FE}" type="pres">
      <dgm:prSet presAssocID="{BDDF8017-CF29-4FAF-AB85-8DDC6A869CC2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B7B95CF-06BB-534D-B591-51C788B87F06}" type="pres">
      <dgm:prSet presAssocID="{BDDF8017-CF29-4FAF-AB85-8DDC6A869CC2}" presName="negativeSpace" presStyleCnt="0"/>
      <dgm:spPr/>
    </dgm:pt>
    <dgm:pt modelId="{196963D7-3185-A544-A9FC-DD9D0AF97223}" type="pres">
      <dgm:prSet presAssocID="{BDDF8017-CF29-4FAF-AB85-8DDC6A869CC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7A5EB00-3596-DB4D-AA7F-1CFFC4EC81A1}" type="presOf" srcId="{F5B0A1F7-0CE3-4CF5-BEE8-5450524C9EB7}" destId="{B11F1197-D94B-9644-8140-13B4CAB93290}" srcOrd="1" destOrd="0" presId="urn:microsoft.com/office/officeart/2005/8/layout/list1"/>
    <dgm:cxn modelId="{30CAAB03-BF3E-404E-9F4D-7E4C71E3C9E9}" type="presOf" srcId="{BDDF8017-CF29-4FAF-AB85-8DDC6A869CC2}" destId="{1E503D0F-9741-944F-A309-506BBA575777}" srcOrd="0" destOrd="0" presId="urn:microsoft.com/office/officeart/2005/8/layout/list1"/>
    <dgm:cxn modelId="{268A6926-45F1-B445-8AD2-87D3F1F98F76}" type="presOf" srcId="{F5B0A1F7-0CE3-4CF5-BEE8-5450524C9EB7}" destId="{68C0C8B3-3C4E-5249-8771-49F17B1FA959}" srcOrd="0" destOrd="0" presId="urn:microsoft.com/office/officeart/2005/8/layout/list1"/>
    <dgm:cxn modelId="{AB83EB30-BFC8-5B44-8885-8F486D26D636}" type="presOf" srcId="{8D0A389C-8CF2-4F5C-B928-FE16079E8DD2}" destId="{794AADAF-A394-C044-BCF5-061C0673C375}" srcOrd="0" destOrd="0" presId="urn:microsoft.com/office/officeart/2005/8/layout/list1"/>
    <dgm:cxn modelId="{383E6532-3C81-DE43-A45C-9883DB7ADC53}" srcId="{F5B0A1F7-0CE3-4CF5-BEE8-5450524C9EB7}" destId="{DD2E6CDE-5E82-A04D-A840-A024B083E02E}" srcOrd="2" destOrd="0" parTransId="{5E3F6439-F233-C148-AD94-CE4A3E20755B}" sibTransId="{61E85617-111D-FA42-AAF3-35C5223C4EEC}"/>
    <dgm:cxn modelId="{616F9A3A-4FDE-4909-B7C2-F390FE1222F3}" srcId="{019D7A0A-A306-497D-BC2E-674E09B0C901}" destId="{71D17AE3-7755-4BE9-BDC6-8A2E93EF5F82}" srcOrd="1" destOrd="0" parTransId="{99B68B37-F8A2-4EE7-9808-8846F97FBD35}" sibTransId="{EE00F278-F8FF-469E-8311-E5D24FF82E05}"/>
    <dgm:cxn modelId="{9834624F-272D-4503-8D58-28E3FDF478EC}" srcId="{30AA886D-FBD1-4E6F-B8DA-18C05203D3F0}" destId="{F5B0A1F7-0CE3-4CF5-BEE8-5450524C9EB7}" srcOrd="1" destOrd="0" parTransId="{B9A3FEEC-B347-4E52-A301-3ECE2CCEA6E9}" sibTransId="{64A41592-E5F2-4840-A5A5-B6461CFE8C5A}"/>
    <dgm:cxn modelId="{A8BF1858-3A57-BD43-B638-1DDC5D59433F}" type="presOf" srcId="{3F5D9691-2D02-4F69-9EAE-E94F8C74D832}" destId="{CFF1D73B-A259-4840-BFEE-8A0FB797C741}" srcOrd="0" destOrd="0" presId="urn:microsoft.com/office/officeart/2005/8/layout/list1"/>
    <dgm:cxn modelId="{1B942365-06C6-314A-ADD3-30CE472ABF1F}" type="presOf" srcId="{63EF9DE5-8A5F-4FDB-8C74-4E96B309540C}" destId="{196963D7-3185-A544-A9FC-DD9D0AF97223}" srcOrd="0" destOrd="1" presId="urn:microsoft.com/office/officeart/2005/8/layout/list1"/>
    <dgm:cxn modelId="{8F392A71-4B38-9B48-8E95-E6DD69BBFAB7}" type="presOf" srcId="{30AA886D-FBD1-4E6F-B8DA-18C05203D3F0}" destId="{1C457F6A-C6CB-9A4E-BB2C-65D9C7F1F5B8}" srcOrd="0" destOrd="0" presId="urn:microsoft.com/office/officeart/2005/8/layout/list1"/>
    <dgm:cxn modelId="{D045417C-DCC7-8942-8911-BE48517B5146}" type="presOf" srcId="{6217B0E6-A722-4A1C-A4DA-24F42668EF16}" destId="{CFF1D73B-A259-4840-BFEE-8A0FB797C741}" srcOrd="0" destOrd="1" presId="urn:microsoft.com/office/officeart/2005/8/layout/list1"/>
    <dgm:cxn modelId="{F69C7C7D-BE61-43E7-A336-569F319B7E02}" srcId="{019D7A0A-A306-497D-BC2E-674E09B0C901}" destId="{8D0A389C-8CF2-4F5C-B928-FE16079E8DD2}" srcOrd="0" destOrd="0" parTransId="{695409EC-C424-451A-9273-D8DB79483C72}" sibTransId="{55594707-3DEF-4D11-A036-3F52459E5024}"/>
    <dgm:cxn modelId="{00F60F9A-1924-5046-8058-2DE106700A6E}" type="presOf" srcId="{44FAA42B-4668-4373-97F5-70D3844CA3C7}" destId="{794AADAF-A394-C044-BCF5-061C0673C375}" srcOrd="0" destOrd="3" presId="urn:microsoft.com/office/officeart/2005/8/layout/list1"/>
    <dgm:cxn modelId="{3FBF6BA0-00F8-544F-930E-168B4C40145E}" type="presOf" srcId="{019D7A0A-A306-497D-BC2E-674E09B0C901}" destId="{51F07B86-040B-694F-811D-86D08EC57D65}" srcOrd="0" destOrd="0" presId="urn:microsoft.com/office/officeart/2005/8/layout/list1"/>
    <dgm:cxn modelId="{D9F36FA7-BDEB-4479-B2AC-AD246612F4BB}" srcId="{019D7A0A-A306-497D-BC2E-674E09B0C901}" destId="{44FAA42B-4668-4373-97F5-70D3844CA3C7}" srcOrd="3" destOrd="0" parTransId="{C0120469-4885-468B-B776-551F26F723FC}" sibTransId="{D58A5950-7790-4CC6-896B-C348341AF78C}"/>
    <dgm:cxn modelId="{53A672A7-FB73-6E45-8E21-1B20806A9706}" type="presOf" srcId="{019D7A0A-A306-497D-BC2E-674E09B0C901}" destId="{567C0EA5-5908-6543-B12E-E4DE9192B0F5}" srcOrd="1" destOrd="0" presId="urn:microsoft.com/office/officeart/2005/8/layout/list1"/>
    <dgm:cxn modelId="{F95919AB-C015-4C21-A6A3-9ACD35534A72}" srcId="{30AA886D-FBD1-4E6F-B8DA-18C05203D3F0}" destId="{BDDF8017-CF29-4FAF-AB85-8DDC6A869CC2}" srcOrd="2" destOrd="0" parTransId="{2CDF0B8C-2219-4955-BF77-76925AC24463}" sibTransId="{38196EE5-E151-4D4B-9A4B-C827272567C8}"/>
    <dgm:cxn modelId="{F65D00BB-40B6-5944-95CA-55879545CA4D}" type="presOf" srcId="{E57F61F6-1E20-43B9-B305-875C0288ED8C}" destId="{196963D7-3185-A544-A9FC-DD9D0AF97223}" srcOrd="0" destOrd="0" presId="urn:microsoft.com/office/officeart/2005/8/layout/list1"/>
    <dgm:cxn modelId="{1BEB04C4-531F-419B-978E-49063CEFD642}" srcId="{BDDF8017-CF29-4FAF-AB85-8DDC6A869CC2}" destId="{E57F61F6-1E20-43B9-B305-875C0288ED8C}" srcOrd="0" destOrd="0" parTransId="{4703B5CA-8802-4840-9355-CBC16D6F21A8}" sibTransId="{D99FECA3-0DAB-493B-9FDD-AFA00EA0D686}"/>
    <dgm:cxn modelId="{0F90FCCC-8A7C-44C9-BF41-7C6EA56AFB95}" srcId="{F5B0A1F7-0CE3-4CF5-BEE8-5450524C9EB7}" destId="{6217B0E6-A722-4A1C-A4DA-24F42668EF16}" srcOrd="1" destOrd="0" parTransId="{CC98ACCD-E7CB-4CFF-A1DF-4237A54EFA90}" sibTransId="{1439C3A5-D22E-415A-93CB-8BC6F767377A}"/>
    <dgm:cxn modelId="{8BDD41CE-CE7D-4572-BFF3-7EE3ECEB638C}" srcId="{F5B0A1F7-0CE3-4CF5-BEE8-5450524C9EB7}" destId="{3F5D9691-2D02-4F69-9EAE-E94F8C74D832}" srcOrd="0" destOrd="0" parTransId="{2747A635-A4AA-4925-B89B-739BE804BCDA}" sibTransId="{7852E96F-64E3-4373-B11F-D7687FBF79CD}"/>
    <dgm:cxn modelId="{FD3B78DF-98A8-4C2C-BE40-AD7F301B0435}" srcId="{30AA886D-FBD1-4E6F-B8DA-18C05203D3F0}" destId="{019D7A0A-A306-497D-BC2E-674E09B0C901}" srcOrd="0" destOrd="0" parTransId="{BF88D16F-DF00-4D25-8D52-F4E6F79B9E9B}" sibTransId="{6FEE5067-1965-4B8F-B669-4D9EFB8CBA40}"/>
    <dgm:cxn modelId="{120D80E6-8BA2-8A44-8B26-50D3C1A9323F}" type="presOf" srcId="{DD2E6CDE-5E82-A04D-A840-A024B083E02E}" destId="{CFF1D73B-A259-4840-BFEE-8A0FB797C741}" srcOrd="0" destOrd="2" presId="urn:microsoft.com/office/officeart/2005/8/layout/list1"/>
    <dgm:cxn modelId="{E952FEE6-BE8F-4E4E-B94E-3FC3B0CD7F29}" type="presOf" srcId="{71D17AE3-7755-4BE9-BDC6-8A2E93EF5F82}" destId="{794AADAF-A394-C044-BCF5-061C0673C375}" srcOrd="0" destOrd="1" presId="urn:microsoft.com/office/officeart/2005/8/layout/list1"/>
    <dgm:cxn modelId="{DD4C62E9-3A44-4773-9666-F9E128EF3ED8}" srcId="{019D7A0A-A306-497D-BC2E-674E09B0C901}" destId="{06182BCB-CF3F-461D-B557-15D56DF878B2}" srcOrd="2" destOrd="0" parTransId="{5FB137F3-FEBD-4B71-BD0C-C65DF26E3EFE}" sibTransId="{7B644F16-86DD-4C85-BF5D-A797513439CA}"/>
    <dgm:cxn modelId="{F8E8E4EB-A767-43AB-A141-A4013F0867C0}" srcId="{BDDF8017-CF29-4FAF-AB85-8DDC6A869CC2}" destId="{63EF9DE5-8A5F-4FDB-8C74-4E96B309540C}" srcOrd="1" destOrd="0" parTransId="{C816A818-0222-42F0-BB4B-522435B33355}" sibTransId="{B1A6D502-4A05-4288-B2B0-08CAF038FEAB}"/>
    <dgm:cxn modelId="{465216EC-482C-FA4D-AC14-16C29ED07AC0}" type="presOf" srcId="{06182BCB-CF3F-461D-B557-15D56DF878B2}" destId="{794AADAF-A394-C044-BCF5-061C0673C375}" srcOrd="0" destOrd="2" presId="urn:microsoft.com/office/officeart/2005/8/layout/list1"/>
    <dgm:cxn modelId="{C274F2F5-D518-834A-8F6B-2EDAD7C99162}" type="presOf" srcId="{BDDF8017-CF29-4FAF-AB85-8DDC6A869CC2}" destId="{3198EC97-B3DF-EC49-9DEF-F1C5AFE903FE}" srcOrd="1" destOrd="0" presId="urn:microsoft.com/office/officeart/2005/8/layout/list1"/>
    <dgm:cxn modelId="{093D12E2-90D9-1B47-A905-B588F32BE511}" type="presParOf" srcId="{1C457F6A-C6CB-9A4E-BB2C-65D9C7F1F5B8}" destId="{E66AF5C8-1030-D44B-B09B-CBF7A271FB22}" srcOrd="0" destOrd="0" presId="urn:microsoft.com/office/officeart/2005/8/layout/list1"/>
    <dgm:cxn modelId="{3B8754CB-4F65-1948-8FB3-4D3746AA88C2}" type="presParOf" srcId="{E66AF5C8-1030-D44B-B09B-CBF7A271FB22}" destId="{51F07B86-040B-694F-811D-86D08EC57D65}" srcOrd="0" destOrd="0" presId="urn:microsoft.com/office/officeart/2005/8/layout/list1"/>
    <dgm:cxn modelId="{691775AC-9FC5-AF47-990E-FDFC046D36FD}" type="presParOf" srcId="{E66AF5C8-1030-D44B-B09B-CBF7A271FB22}" destId="{567C0EA5-5908-6543-B12E-E4DE9192B0F5}" srcOrd="1" destOrd="0" presId="urn:microsoft.com/office/officeart/2005/8/layout/list1"/>
    <dgm:cxn modelId="{C5EF39AD-16A9-5F41-BD07-EBC6302AA735}" type="presParOf" srcId="{1C457F6A-C6CB-9A4E-BB2C-65D9C7F1F5B8}" destId="{FC5ED90B-B397-E741-84E2-F3AF2F602D64}" srcOrd="1" destOrd="0" presId="urn:microsoft.com/office/officeart/2005/8/layout/list1"/>
    <dgm:cxn modelId="{AEE1586B-987E-5147-BC69-7A86BB5DCB9E}" type="presParOf" srcId="{1C457F6A-C6CB-9A4E-BB2C-65D9C7F1F5B8}" destId="{794AADAF-A394-C044-BCF5-061C0673C375}" srcOrd="2" destOrd="0" presId="urn:microsoft.com/office/officeart/2005/8/layout/list1"/>
    <dgm:cxn modelId="{1E3EE870-8F99-294A-9C07-4614BD7E9CE9}" type="presParOf" srcId="{1C457F6A-C6CB-9A4E-BB2C-65D9C7F1F5B8}" destId="{508DCAC8-90D1-B14B-8B34-7650BB4853EB}" srcOrd="3" destOrd="0" presId="urn:microsoft.com/office/officeart/2005/8/layout/list1"/>
    <dgm:cxn modelId="{BE316107-BBAA-2249-96F3-75EACAE606C8}" type="presParOf" srcId="{1C457F6A-C6CB-9A4E-BB2C-65D9C7F1F5B8}" destId="{783BE981-085A-0D4D-8BA1-175DD7FA9FB7}" srcOrd="4" destOrd="0" presId="urn:microsoft.com/office/officeart/2005/8/layout/list1"/>
    <dgm:cxn modelId="{57309397-742D-0A42-818F-164B789CEE81}" type="presParOf" srcId="{783BE981-085A-0D4D-8BA1-175DD7FA9FB7}" destId="{68C0C8B3-3C4E-5249-8771-49F17B1FA959}" srcOrd="0" destOrd="0" presId="urn:microsoft.com/office/officeart/2005/8/layout/list1"/>
    <dgm:cxn modelId="{18FBA092-1C21-DA4A-8496-9348843B3147}" type="presParOf" srcId="{783BE981-085A-0D4D-8BA1-175DD7FA9FB7}" destId="{B11F1197-D94B-9644-8140-13B4CAB93290}" srcOrd="1" destOrd="0" presId="urn:microsoft.com/office/officeart/2005/8/layout/list1"/>
    <dgm:cxn modelId="{3F3B62AA-E094-2743-8886-181445262EB1}" type="presParOf" srcId="{1C457F6A-C6CB-9A4E-BB2C-65D9C7F1F5B8}" destId="{8F8D7F69-5E2A-6540-B3C8-F31F991E9D87}" srcOrd="5" destOrd="0" presId="urn:microsoft.com/office/officeart/2005/8/layout/list1"/>
    <dgm:cxn modelId="{279322DD-41BB-5346-A6C9-9594F52ECFF2}" type="presParOf" srcId="{1C457F6A-C6CB-9A4E-BB2C-65D9C7F1F5B8}" destId="{CFF1D73B-A259-4840-BFEE-8A0FB797C741}" srcOrd="6" destOrd="0" presId="urn:microsoft.com/office/officeart/2005/8/layout/list1"/>
    <dgm:cxn modelId="{DB28B8AC-E5BD-EF4A-9466-3C9ABBD6DDBC}" type="presParOf" srcId="{1C457F6A-C6CB-9A4E-BB2C-65D9C7F1F5B8}" destId="{0A1E118B-328A-5C41-8728-CC906370F52B}" srcOrd="7" destOrd="0" presId="urn:microsoft.com/office/officeart/2005/8/layout/list1"/>
    <dgm:cxn modelId="{AEDAF1E2-4946-8141-B23E-C50836E4718B}" type="presParOf" srcId="{1C457F6A-C6CB-9A4E-BB2C-65D9C7F1F5B8}" destId="{4143DAFA-B75D-4C48-B104-53AF1DC2E9EE}" srcOrd="8" destOrd="0" presId="urn:microsoft.com/office/officeart/2005/8/layout/list1"/>
    <dgm:cxn modelId="{76B1F4A7-669C-A84C-A2A0-69BDE621BAE1}" type="presParOf" srcId="{4143DAFA-B75D-4C48-B104-53AF1DC2E9EE}" destId="{1E503D0F-9741-944F-A309-506BBA575777}" srcOrd="0" destOrd="0" presId="urn:microsoft.com/office/officeart/2005/8/layout/list1"/>
    <dgm:cxn modelId="{140D8E8D-C014-D746-BD6A-F73D606AD3FC}" type="presParOf" srcId="{4143DAFA-B75D-4C48-B104-53AF1DC2E9EE}" destId="{3198EC97-B3DF-EC49-9DEF-F1C5AFE903FE}" srcOrd="1" destOrd="0" presId="urn:microsoft.com/office/officeart/2005/8/layout/list1"/>
    <dgm:cxn modelId="{11979524-D9DC-4E42-A2EB-D1652B3129C0}" type="presParOf" srcId="{1C457F6A-C6CB-9A4E-BB2C-65D9C7F1F5B8}" destId="{8B7B95CF-06BB-534D-B591-51C788B87F06}" srcOrd="9" destOrd="0" presId="urn:microsoft.com/office/officeart/2005/8/layout/list1"/>
    <dgm:cxn modelId="{D05775B8-BC4B-8645-B1CB-BC487A0C8E30}" type="presParOf" srcId="{1C457F6A-C6CB-9A4E-BB2C-65D9C7F1F5B8}" destId="{196963D7-3185-A544-A9FC-DD9D0AF9722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AA886D-FBD1-4E6F-B8DA-18C05203D3F0}" type="doc">
      <dgm:prSet loTypeId="urn:microsoft.com/office/officeart/2005/8/layout/list1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2984C90-31B3-4F45-9840-CC690B9C27FE}">
      <dgm:prSet custT="1"/>
      <dgm:spPr/>
      <dgm:t>
        <a:bodyPr/>
        <a:lstStyle/>
        <a:p>
          <a:r>
            <a:rPr kumimoji="1" lang="ja-JP" altLang="en-US" sz="2000">
              <a:latin typeface="Hiragino Sans W4" panose="020B0400000000000000" pitchFamily="34" charset="-128"/>
              <a:ea typeface="Hiragino Sans W4" panose="020B0400000000000000" pitchFamily="34" charset="-128"/>
            </a:rPr>
            <a:t>つなぐ</a:t>
          </a:r>
          <a:endParaRPr lang="en-US" sz="20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17A771D3-3CD6-7E40-88EC-1C51B9098DFE}" type="parTrans" cxnId="{55A54D5F-199E-1D41-9C03-8C0A8D5B1163}">
      <dgm:prSet/>
      <dgm:spPr/>
      <dgm:t>
        <a:bodyPr/>
        <a:lstStyle/>
        <a:p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C293A59F-5029-9542-9D1C-C2CDBC310456}" type="sibTrans" cxnId="{55A54D5F-199E-1D41-9C03-8C0A8D5B1163}">
      <dgm:prSet/>
      <dgm:spPr/>
      <dgm:t>
        <a:bodyPr/>
        <a:lstStyle/>
        <a:p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1997792C-576A-DE4D-AA36-F4084B775F46}">
      <dgm:prSet custT="1"/>
      <dgm:spPr/>
      <dgm:t>
        <a:bodyPr/>
        <a:lstStyle/>
        <a:p>
          <a:r>
            <a:rPr kumimoji="1" lang="ja-JP" altLang="en-US" sz="1800">
              <a:latin typeface="Hiragino Sans W4" panose="020B0400000000000000" pitchFamily="34" charset="-128"/>
              <a:ea typeface="Hiragino Sans W4" panose="020B0400000000000000" pitchFamily="34" charset="-128"/>
            </a:rPr>
            <a:t>域際連携</a:t>
          </a:r>
          <a:r>
            <a:rPr kumimoji="1" lang="ja-JP" altLang="en-US" sz="1600">
              <a:latin typeface="Hiragino Sans W4" panose="020B0400000000000000" pitchFamily="34" charset="-128"/>
              <a:ea typeface="Hiragino Sans W4" panose="020B0400000000000000" pitchFamily="34" charset="-128"/>
            </a:rPr>
            <a:t>（官民・各温泉地相互・業界横断的に集い、議論する場）</a:t>
          </a:r>
          <a:endParaRPr lang="en-US" sz="18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2A77F265-44EE-5E43-BA87-B86847DD42D0}" type="parTrans" cxnId="{59CA1D80-811B-F24E-885A-8A407171B3EA}">
      <dgm:prSet/>
      <dgm:spPr/>
      <dgm:t>
        <a:bodyPr/>
        <a:lstStyle/>
        <a:p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04C01C8E-EC82-974D-AB54-A87CF715C887}" type="sibTrans" cxnId="{59CA1D80-811B-F24E-885A-8A407171B3EA}">
      <dgm:prSet/>
      <dgm:spPr/>
      <dgm:t>
        <a:bodyPr/>
        <a:lstStyle/>
        <a:p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642F484D-DEC1-BF4A-8189-C4FC05C02C14}">
      <dgm:prSet custT="1"/>
      <dgm:spPr/>
      <dgm:t>
        <a:bodyPr/>
        <a:lstStyle/>
        <a:p>
          <a:r>
            <a:rPr kumimoji="1" lang="ja-JP" altLang="en-US" sz="1800">
              <a:latin typeface="Hiragino Sans W4" panose="020B0400000000000000" pitchFamily="34" charset="-128"/>
              <a:ea typeface="Hiragino Sans W4" panose="020B0400000000000000" pitchFamily="34" charset="-128"/>
            </a:rPr>
            <a:t>国際連携</a:t>
          </a:r>
          <a:r>
            <a:rPr kumimoji="1" lang="ja-JP" altLang="en-US" sz="1600">
              <a:latin typeface="Hiragino Sans W4" panose="020B0400000000000000" pitchFamily="34" charset="-128"/>
              <a:ea typeface="Hiragino Sans W4" panose="020B0400000000000000" pitchFamily="34" charset="-128"/>
            </a:rPr>
            <a:t>（世界の温泉地との交流実績とその活用）</a:t>
          </a:r>
          <a:endParaRPr lang="en-US" sz="16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3535E671-6477-5445-B20B-9333E8A0C672}" type="parTrans" cxnId="{810333A0-F82D-994E-B5FF-806E049E06F9}">
      <dgm:prSet/>
      <dgm:spPr/>
      <dgm:t>
        <a:bodyPr/>
        <a:lstStyle/>
        <a:p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39167290-8767-EF49-84E6-3B52FE3C5F50}" type="sibTrans" cxnId="{810333A0-F82D-994E-B5FF-806E049E06F9}">
      <dgm:prSet/>
      <dgm:spPr/>
      <dgm:t>
        <a:bodyPr/>
        <a:lstStyle/>
        <a:p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7A71C42F-9F84-774E-AE2C-31080B367415}">
      <dgm:prSet custT="1"/>
      <dgm:spPr/>
      <dgm:t>
        <a:bodyPr/>
        <a:lstStyle/>
        <a:p>
          <a:r>
            <a:rPr kumimoji="1" lang="ja-JP" altLang="en-US" sz="2000">
              <a:latin typeface="Hiragino Sans W4" panose="020B0400000000000000" pitchFamily="34" charset="-128"/>
              <a:ea typeface="Hiragino Sans W4" panose="020B0400000000000000" pitchFamily="34" charset="-128"/>
            </a:rPr>
            <a:t>発信する</a:t>
          </a:r>
          <a:endParaRPr lang="en-US" sz="20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9C66D475-5B81-8942-A87B-C784D09DD684}" type="parTrans" cxnId="{B20C2D9E-A331-7A42-90B0-BED6482E9DF5}">
      <dgm:prSet/>
      <dgm:spPr/>
      <dgm:t>
        <a:bodyPr/>
        <a:lstStyle/>
        <a:p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ED30E885-FB28-1046-BDD8-5B670A8A93DF}" type="sibTrans" cxnId="{B20C2D9E-A331-7A42-90B0-BED6482E9DF5}">
      <dgm:prSet/>
      <dgm:spPr/>
      <dgm:t>
        <a:bodyPr/>
        <a:lstStyle/>
        <a:p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EDCD2F56-31C6-9146-94FE-2FECD3C4A739}">
      <dgm:prSet custT="1"/>
      <dgm:spPr/>
      <dgm:t>
        <a:bodyPr/>
        <a:lstStyle/>
        <a:p>
          <a:r>
            <a:rPr kumimoji="1" lang="ja-JP" altLang="en-US" sz="1800">
              <a:latin typeface="Hiragino Sans W4" panose="020B0400000000000000" pitchFamily="34" charset="-128"/>
              <a:ea typeface="Hiragino Sans W4" panose="020B0400000000000000" pitchFamily="34" charset="-128"/>
            </a:rPr>
            <a:t>温泉の新たな可能性を社会に発信する拠点としての活動</a:t>
          </a:r>
          <a:endParaRPr lang="en-US" sz="18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D402B103-FC90-934E-8ED1-4AA50C2C2A9D}" type="parTrans" cxnId="{3F0727D5-60C6-2A44-AE4B-022AFD2F3872}">
      <dgm:prSet/>
      <dgm:spPr/>
      <dgm:t>
        <a:bodyPr/>
        <a:lstStyle/>
        <a:p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7227EC37-6D1A-AA47-A573-1F3080021A66}" type="sibTrans" cxnId="{3F0727D5-60C6-2A44-AE4B-022AFD2F3872}">
      <dgm:prSet/>
      <dgm:spPr/>
      <dgm:t>
        <a:bodyPr/>
        <a:lstStyle/>
        <a:p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BAD00FA3-5568-A144-B1CF-C06BC0FF9A5D}">
      <dgm:prSet custT="1"/>
      <dgm:spPr/>
      <dgm:t>
        <a:bodyPr/>
        <a:lstStyle/>
        <a:p>
          <a:r>
            <a:rPr kumimoji="1" lang="ja-JP" altLang="en-US" sz="2000">
              <a:latin typeface="Hiragino Sans W4" panose="020B0400000000000000" pitchFamily="34" charset="-128"/>
              <a:ea typeface="Hiragino Sans W4" panose="020B0400000000000000" pitchFamily="34" charset="-128"/>
            </a:rPr>
            <a:t>育てる</a:t>
          </a:r>
          <a:endParaRPr lang="en-US" sz="20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1533CE97-DD2B-B642-83E9-4F5F8A4556D3}" type="parTrans" cxnId="{8486D1EA-60E7-CE45-B161-59E123186762}">
      <dgm:prSet/>
      <dgm:spPr/>
      <dgm:t>
        <a:bodyPr/>
        <a:lstStyle/>
        <a:p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190A2FB9-1C1B-C843-8434-996494F9C573}" type="sibTrans" cxnId="{8486D1EA-60E7-CE45-B161-59E123186762}">
      <dgm:prSet/>
      <dgm:spPr/>
      <dgm:t>
        <a:bodyPr/>
        <a:lstStyle/>
        <a:p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32683E3E-E836-1148-AB8A-9BC5A5628F08}">
      <dgm:prSet custT="1"/>
      <dgm:spPr/>
      <dgm:t>
        <a:bodyPr/>
        <a:lstStyle/>
        <a:p>
          <a:r>
            <a:rPr kumimoji="1" lang="ja-JP" altLang="en-US" sz="1800">
              <a:latin typeface="Hiragino Sans W4" panose="020B0400000000000000" pitchFamily="34" charset="-128"/>
              <a:ea typeface="Hiragino Sans W4" panose="020B0400000000000000" pitchFamily="34" charset="-128"/>
            </a:rPr>
            <a:t>次世代の温泉を担う人材を発掘し、育成する
</a:t>
          </a:r>
          <a:r>
            <a:rPr kumimoji="1" lang="ja-JP" sz="1800">
              <a:latin typeface="Hiragino Sans W4" panose="020B0400000000000000" pitchFamily="34" charset="-128"/>
              <a:ea typeface="Hiragino Sans W4" panose="020B0400000000000000" pitchFamily="34" charset="-128"/>
            </a:rPr>
            <a:t>温泉の</a:t>
          </a:r>
          <a:r>
            <a:rPr kumimoji="1" lang="ja-JP" altLang="en-US" sz="1800">
              <a:latin typeface="Hiragino Sans W4" panose="020B0400000000000000" pitchFamily="34" charset="-128"/>
              <a:ea typeface="Hiragino Sans W4" panose="020B0400000000000000" pitchFamily="34" charset="-128"/>
            </a:rPr>
            <a:t>さらなる</a:t>
          </a:r>
          <a:r>
            <a:rPr kumimoji="1" lang="ja-JP" sz="1800">
              <a:latin typeface="Hiragino Sans W4" panose="020B0400000000000000" pitchFamily="34" charset="-128"/>
              <a:ea typeface="Hiragino Sans W4" panose="020B0400000000000000" pitchFamily="34" charset="-128"/>
            </a:rPr>
            <a:t>可能性</a:t>
          </a:r>
          <a:r>
            <a:rPr kumimoji="1" lang="ja-JP" altLang="en-US" sz="1800">
              <a:latin typeface="Hiragino Sans W4" panose="020B0400000000000000" pitchFamily="34" charset="-128"/>
              <a:ea typeface="Hiragino Sans W4" panose="020B0400000000000000" pitchFamily="34" charset="-128"/>
            </a:rPr>
            <a:t>を追求</a:t>
          </a:r>
          <a:endParaRPr lang="en-US" sz="18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B19BB491-D236-AA44-889A-8388A1C24D6C}" type="parTrans" cxnId="{569CCBCA-B7B5-5C47-9307-D529671E0702}">
      <dgm:prSet/>
      <dgm:spPr/>
      <dgm:t>
        <a:bodyPr/>
        <a:lstStyle/>
        <a:p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EE74CFA3-E270-8F42-9D57-7C778C4B6B37}" type="sibTrans" cxnId="{569CCBCA-B7B5-5C47-9307-D529671E0702}">
      <dgm:prSet/>
      <dgm:spPr/>
      <dgm:t>
        <a:bodyPr/>
        <a:lstStyle/>
        <a:p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676D8E6F-DE6C-C64B-8DD6-163BEC9CDACA}">
      <dgm:prSet custT="1"/>
      <dgm:spPr/>
      <dgm:t>
        <a:bodyPr/>
        <a:lstStyle/>
        <a:p>
          <a:endParaRPr lang="en-US" sz="3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3B842F4A-693E-0344-9535-E4944686237F}" type="parTrans" cxnId="{D292541D-CA66-1544-B146-8EEAFFFAE418}">
      <dgm:prSet/>
      <dgm:spPr/>
      <dgm:t>
        <a:bodyPr/>
        <a:lstStyle/>
        <a:p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20EFBE6B-770B-D144-8108-2322DE715E5E}" type="sibTrans" cxnId="{D292541D-CA66-1544-B146-8EEAFFFAE418}">
      <dgm:prSet/>
      <dgm:spPr/>
      <dgm:t>
        <a:bodyPr/>
        <a:lstStyle/>
        <a:p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2020E9DF-DC70-7A45-A7EB-F07011607F81}">
      <dgm:prSet custT="1"/>
      <dgm:spPr/>
      <dgm:t>
        <a:bodyPr/>
        <a:lstStyle/>
        <a:p>
          <a:endParaRPr lang="en-US" sz="3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B100803C-E6C1-E34B-B443-ACFE39FC1E0F}" type="parTrans" cxnId="{8DA743B9-16C3-0A45-B1C0-43A3EEF2327C}">
      <dgm:prSet/>
      <dgm:spPr/>
      <dgm:t>
        <a:bodyPr/>
        <a:lstStyle/>
        <a:p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72599671-808C-3A46-8271-E0B224357B0D}" type="sibTrans" cxnId="{8DA743B9-16C3-0A45-B1C0-43A3EEF2327C}">
      <dgm:prSet/>
      <dgm:spPr/>
      <dgm:t>
        <a:bodyPr/>
        <a:lstStyle/>
        <a:p>
          <a:endParaRPr kumimoji="1" lang="ja-JP" altLang="en-US">
            <a:latin typeface="Hiragino Sans W4" panose="020B0400000000000000" pitchFamily="34" charset="-128"/>
            <a:ea typeface="Hiragino Sans W4" panose="020B0400000000000000" pitchFamily="34" charset="-128"/>
          </a:endParaRPr>
        </a:p>
      </dgm:t>
    </dgm:pt>
    <dgm:pt modelId="{5DA48C82-F281-314E-AB7F-CF365030280E}" type="pres">
      <dgm:prSet presAssocID="{30AA886D-FBD1-4E6F-B8DA-18C05203D3F0}" presName="linear" presStyleCnt="0">
        <dgm:presLayoutVars>
          <dgm:dir/>
          <dgm:animLvl val="lvl"/>
          <dgm:resizeHandles val="exact"/>
        </dgm:presLayoutVars>
      </dgm:prSet>
      <dgm:spPr/>
    </dgm:pt>
    <dgm:pt modelId="{1EFA6A90-8989-3144-B4AA-724EE9CE8859}" type="pres">
      <dgm:prSet presAssocID="{C2984C90-31B3-4F45-9840-CC690B9C27FE}" presName="parentLin" presStyleCnt="0"/>
      <dgm:spPr/>
    </dgm:pt>
    <dgm:pt modelId="{EC19EC2F-E324-9147-988A-161FDE858381}" type="pres">
      <dgm:prSet presAssocID="{C2984C90-31B3-4F45-9840-CC690B9C27FE}" presName="parentLeftMargin" presStyleLbl="node1" presStyleIdx="0" presStyleCnt="3"/>
      <dgm:spPr/>
    </dgm:pt>
    <dgm:pt modelId="{23E46217-E210-2B4D-A2B8-35996D6432B3}" type="pres">
      <dgm:prSet presAssocID="{C2984C90-31B3-4F45-9840-CC690B9C27F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8F85665-7EC9-5E43-8968-BD5C483DB04F}" type="pres">
      <dgm:prSet presAssocID="{C2984C90-31B3-4F45-9840-CC690B9C27FE}" presName="negativeSpace" presStyleCnt="0"/>
      <dgm:spPr/>
    </dgm:pt>
    <dgm:pt modelId="{7D27E188-6307-6F4C-BE06-498D00E66195}" type="pres">
      <dgm:prSet presAssocID="{C2984C90-31B3-4F45-9840-CC690B9C27FE}" presName="childText" presStyleLbl="conFgAcc1" presStyleIdx="0" presStyleCnt="3">
        <dgm:presLayoutVars>
          <dgm:bulletEnabled val="1"/>
        </dgm:presLayoutVars>
      </dgm:prSet>
      <dgm:spPr/>
    </dgm:pt>
    <dgm:pt modelId="{5546C282-B333-014F-8DA8-FD6FDD129C46}" type="pres">
      <dgm:prSet presAssocID="{C293A59F-5029-9542-9D1C-C2CDBC310456}" presName="spaceBetweenRectangles" presStyleCnt="0"/>
      <dgm:spPr/>
    </dgm:pt>
    <dgm:pt modelId="{4CCC659C-3A52-8944-8FD9-7D87987F14FC}" type="pres">
      <dgm:prSet presAssocID="{7A71C42F-9F84-774E-AE2C-31080B367415}" presName="parentLin" presStyleCnt="0"/>
      <dgm:spPr/>
    </dgm:pt>
    <dgm:pt modelId="{F7F4CE1F-8E24-8E42-94CB-A436A1E4CE15}" type="pres">
      <dgm:prSet presAssocID="{7A71C42F-9F84-774E-AE2C-31080B367415}" presName="parentLeftMargin" presStyleLbl="node1" presStyleIdx="0" presStyleCnt="3"/>
      <dgm:spPr/>
    </dgm:pt>
    <dgm:pt modelId="{CB89CD03-A332-0C49-8C46-7DF218489455}" type="pres">
      <dgm:prSet presAssocID="{7A71C42F-9F84-774E-AE2C-31080B36741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F9EE86A-854B-1C46-8A45-6BE2DDEAF658}" type="pres">
      <dgm:prSet presAssocID="{7A71C42F-9F84-774E-AE2C-31080B367415}" presName="negativeSpace" presStyleCnt="0"/>
      <dgm:spPr/>
    </dgm:pt>
    <dgm:pt modelId="{EB7A64EF-6C7C-8640-A53C-10DCF993874B}" type="pres">
      <dgm:prSet presAssocID="{7A71C42F-9F84-774E-AE2C-31080B367415}" presName="childText" presStyleLbl="conFgAcc1" presStyleIdx="1" presStyleCnt="3">
        <dgm:presLayoutVars>
          <dgm:bulletEnabled val="1"/>
        </dgm:presLayoutVars>
      </dgm:prSet>
      <dgm:spPr/>
    </dgm:pt>
    <dgm:pt modelId="{78DE9099-062B-9E4A-8C40-242D85E4277A}" type="pres">
      <dgm:prSet presAssocID="{ED30E885-FB28-1046-BDD8-5B670A8A93DF}" presName="spaceBetweenRectangles" presStyleCnt="0"/>
      <dgm:spPr/>
    </dgm:pt>
    <dgm:pt modelId="{5E107676-2000-2346-95A5-DA051225218D}" type="pres">
      <dgm:prSet presAssocID="{BAD00FA3-5568-A144-B1CF-C06BC0FF9A5D}" presName="parentLin" presStyleCnt="0"/>
      <dgm:spPr/>
    </dgm:pt>
    <dgm:pt modelId="{A28B06EF-E7FE-4746-96C6-2854F7624234}" type="pres">
      <dgm:prSet presAssocID="{BAD00FA3-5568-A144-B1CF-C06BC0FF9A5D}" presName="parentLeftMargin" presStyleLbl="node1" presStyleIdx="1" presStyleCnt="3"/>
      <dgm:spPr/>
    </dgm:pt>
    <dgm:pt modelId="{99ADC493-2216-BC44-AB8E-3FDE4A587EF5}" type="pres">
      <dgm:prSet presAssocID="{BAD00FA3-5568-A144-B1CF-C06BC0FF9A5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BDF7C4EE-963A-D445-A264-F24A51BB2B18}" type="pres">
      <dgm:prSet presAssocID="{BAD00FA3-5568-A144-B1CF-C06BC0FF9A5D}" presName="negativeSpace" presStyleCnt="0"/>
      <dgm:spPr/>
    </dgm:pt>
    <dgm:pt modelId="{4D9804D0-3921-E744-AF75-E09A80177D2E}" type="pres">
      <dgm:prSet presAssocID="{BAD00FA3-5568-A144-B1CF-C06BC0FF9A5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292541D-CA66-1544-B146-8EEAFFFAE418}" srcId="{C2984C90-31B3-4F45-9840-CC690B9C27FE}" destId="{676D8E6F-DE6C-C64B-8DD6-163BEC9CDACA}" srcOrd="2" destOrd="0" parTransId="{3B842F4A-693E-0344-9535-E4944686237F}" sibTransId="{20EFBE6B-770B-D144-8108-2322DE715E5E}"/>
    <dgm:cxn modelId="{432EF822-595E-3140-83EE-F485DA270F49}" type="presOf" srcId="{642F484D-DEC1-BF4A-8189-C4FC05C02C14}" destId="{7D27E188-6307-6F4C-BE06-498D00E66195}" srcOrd="0" destOrd="1" presId="urn:microsoft.com/office/officeart/2005/8/layout/list1"/>
    <dgm:cxn modelId="{631E0324-DF57-364F-A47F-B3985F0AC8D2}" type="presOf" srcId="{7A71C42F-9F84-774E-AE2C-31080B367415}" destId="{F7F4CE1F-8E24-8E42-94CB-A436A1E4CE15}" srcOrd="0" destOrd="0" presId="urn:microsoft.com/office/officeart/2005/8/layout/list1"/>
    <dgm:cxn modelId="{03BD1431-56C6-4F4B-937D-7C6AF60A367F}" type="presOf" srcId="{7A71C42F-9F84-774E-AE2C-31080B367415}" destId="{CB89CD03-A332-0C49-8C46-7DF218489455}" srcOrd="1" destOrd="0" presId="urn:microsoft.com/office/officeart/2005/8/layout/list1"/>
    <dgm:cxn modelId="{0B98553C-9231-D94E-BA90-89D075A26824}" type="presOf" srcId="{BAD00FA3-5568-A144-B1CF-C06BC0FF9A5D}" destId="{A28B06EF-E7FE-4746-96C6-2854F7624234}" srcOrd="0" destOrd="0" presId="urn:microsoft.com/office/officeart/2005/8/layout/list1"/>
    <dgm:cxn modelId="{BAE9D24E-CE0E-0943-8F3C-F0C86DE56DC1}" type="presOf" srcId="{C2984C90-31B3-4F45-9840-CC690B9C27FE}" destId="{EC19EC2F-E324-9147-988A-161FDE858381}" srcOrd="0" destOrd="0" presId="urn:microsoft.com/office/officeart/2005/8/layout/list1"/>
    <dgm:cxn modelId="{736D4156-34FE-EB4C-AA7C-1BEE75D87C51}" type="presOf" srcId="{EDCD2F56-31C6-9146-94FE-2FECD3C4A739}" destId="{EB7A64EF-6C7C-8640-A53C-10DCF993874B}" srcOrd="0" destOrd="0" presId="urn:microsoft.com/office/officeart/2005/8/layout/list1"/>
    <dgm:cxn modelId="{55A54D5F-199E-1D41-9C03-8C0A8D5B1163}" srcId="{30AA886D-FBD1-4E6F-B8DA-18C05203D3F0}" destId="{C2984C90-31B3-4F45-9840-CC690B9C27FE}" srcOrd="0" destOrd="0" parTransId="{17A771D3-3CD6-7E40-88EC-1C51B9098DFE}" sibTransId="{C293A59F-5029-9542-9D1C-C2CDBC310456}"/>
    <dgm:cxn modelId="{82636B6F-75B8-0B43-ADD2-488B6956EADC}" type="presOf" srcId="{C2984C90-31B3-4F45-9840-CC690B9C27FE}" destId="{23E46217-E210-2B4D-A2B8-35996D6432B3}" srcOrd="1" destOrd="0" presId="urn:microsoft.com/office/officeart/2005/8/layout/list1"/>
    <dgm:cxn modelId="{59E67E7E-5AA8-2A4D-BCF0-84C3D1787E08}" type="presOf" srcId="{30AA886D-FBD1-4E6F-B8DA-18C05203D3F0}" destId="{5DA48C82-F281-314E-AB7F-CF365030280E}" srcOrd="0" destOrd="0" presId="urn:microsoft.com/office/officeart/2005/8/layout/list1"/>
    <dgm:cxn modelId="{59CA1D80-811B-F24E-885A-8A407171B3EA}" srcId="{C2984C90-31B3-4F45-9840-CC690B9C27FE}" destId="{1997792C-576A-DE4D-AA36-F4084B775F46}" srcOrd="0" destOrd="0" parTransId="{2A77F265-44EE-5E43-BA87-B86847DD42D0}" sibTransId="{04C01C8E-EC82-974D-AB54-A87CF715C887}"/>
    <dgm:cxn modelId="{2E44DD81-766E-8741-9ADF-BB11A2B04089}" type="presOf" srcId="{1997792C-576A-DE4D-AA36-F4084B775F46}" destId="{7D27E188-6307-6F4C-BE06-498D00E66195}" srcOrd="0" destOrd="0" presId="urn:microsoft.com/office/officeart/2005/8/layout/list1"/>
    <dgm:cxn modelId="{90D6B989-0028-884D-942A-F04D3A7154C8}" type="presOf" srcId="{32683E3E-E836-1148-AB8A-9BC5A5628F08}" destId="{4D9804D0-3921-E744-AF75-E09A80177D2E}" srcOrd="0" destOrd="0" presId="urn:microsoft.com/office/officeart/2005/8/layout/list1"/>
    <dgm:cxn modelId="{B20C2D9E-A331-7A42-90B0-BED6482E9DF5}" srcId="{30AA886D-FBD1-4E6F-B8DA-18C05203D3F0}" destId="{7A71C42F-9F84-774E-AE2C-31080B367415}" srcOrd="1" destOrd="0" parTransId="{9C66D475-5B81-8942-A87B-C784D09DD684}" sibTransId="{ED30E885-FB28-1046-BDD8-5B670A8A93DF}"/>
    <dgm:cxn modelId="{7404E29F-E4DC-364D-94BA-86428BDA093E}" type="presOf" srcId="{676D8E6F-DE6C-C64B-8DD6-163BEC9CDACA}" destId="{7D27E188-6307-6F4C-BE06-498D00E66195}" srcOrd="0" destOrd="2" presId="urn:microsoft.com/office/officeart/2005/8/layout/list1"/>
    <dgm:cxn modelId="{810333A0-F82D-994E-B5FF-806E049E06F9}" srcId="{C2984C90-31B3-4F45-9840-CC690B9C27FE}" destId="{642F484D-DEC1-BF4A-8189-C4FC05C02C14}" srcOrd="1" destOrd="0" parTransId="{3535E671-6477-5445-B20B-9333E8A0C672}" sibTransId="{39167290-8767-EF49-84E6-3B52FE3C5F50}"/>
    <dgm:cxn modelId="{8DA743B9-16C3-0A45-B1C0-43A3EEF2327C}" srcId="{7A71C42F-9F84-774E-AE2C-31080B367415}" destId="{2020E9DF-DC70-7A45-A7EB-F07011607F81}" srcOrd="1" destOrd="0" parTransId="{B100803C-E6C1-E34B-B443-ACFE39FC1E0F}" sibTransId="{72599671-808C-3A46-8271-E0B224357B0D}"/>
    <dgm:cxn modelId="{569CCBCA-B7B5-5C47-9307-D529671E0702}" srcId="{BAD00FA3-5568-A144-B1CF-C06BC0FF9A5D}" destId="{32683E3E-E836-1148-AB8A-9BC5A5628F08}" srcOrd="0" destOrd="0" parTransId="{B19BB491-D236-AA44-889A-8388A1C24D6C}" sibTransId="{EE74CFA3-E270-8F42-9D57-7C778C4B6B37}"/>
    <dgm:cxn modelId="{3F0727D5-60C6-2A44-AE4B-022AFD2F3872}" srcId="{7A71C42F-9F84-774E-AE2C-31080B367415}" destId="{EDCD2F56-31C6-9146-94FE-2FECD3C4A739}" srcOrd="0" destOrd="0" parTransId="{D402B103-FC90-934E-8ED1-4AA50C2C2A9D}" sibTransId="{7227EC37-6D1A-AA47-A573-1F3080021A66}"/>
    <dgm:cxn modelId="{8486D1EA-60E7-CE45-B161-59E123186762}" srcId="{30AA886D-FBD1-4E6F-B8DA-18C05203D3F0}" destId="{BAD00FA3-5568-A144-B1CF-C06BC0FF9A5D}" srcOrd="2" destOrd="0" parTransId="{1533CE97-DD2B-B642-83E9-4F5F8A4556D3}" sibTransId="{190A2FB9-1C1B-C843-8434-996494F9C573}"/>
    <dgm:cxn modelId="{C52002F8-73E5-E243-9D16-28B2D2DD18AB}" type="presOf" srcId="{2020E9DF-DC70-7A45-A7EB-F07011607F81}" destId="{EB7A64EF-6C7C-8640-A53C-10DCF993874B}" srcOrd="0" destOrd="1" presId="urn:microsoft.com/office/officeart/2005/8/layout/list1"/>
    <dgm:cxn modelId="{428375FE-CC46-7447-8E5E-9EA0720C17B4}" type="presOf" srcId="{BAD00FA3-5568-A144-B1CF-C06BC0FF9A5D}" destId="{99ADC493-2216-BC44-AB8E-3FDE4A587EF5}" srcOrd="1" destOrd="0" presId="urn:microsoft.com/office/officeart/2005/8/layout/list1"/>
    <dgm:cxn modelId="{206C423E-C292-0F45-8CBC-3DACF9831C1B}" type="presParOf" srcId="{5DA48C82-F281-314E-AB7F-CF365030280E}" destId="{1EFA6A90-8989-3144-B4AA-724EE9CE8859}" srcOrd="0" destOrd="0" presId="urn:microsoft.com/office/officeart/2005/8/layout/list1"/>
    <dgm:cxn modelId="{1BE47768-2E12-0C4A-818E-FDA7ADD9FFD2}" type="presParOf" srcId="{1EFA6A90-8989-3144-B4AA-724EE9CE8859}" destId="{EC19EC2F-E324-9147-988A-161FDE858381}" srcOrd="0" destOrd="0" presId="urn:microsoft.com/office/officeart/2005/8/layout/list1"/>
    <dgm:cxn modelId="{E4804A5C-CBCF-1C48-A2B5-FAA21FD53F26}" type="presParOf" srcId="{1EFA6A90-8989-3144-B4AA-724EE9CE8859}" destId="{23E46217-E210-2B4D-A2B8-35996D6432B3}" srcOrd="1" destOrd="0" presId="urn:microsoft.com/office/officeart/2005/8/layout/list1"/>
    <dgm:cxn modelId="{4F7C2B90-16A6-0948-A6E7-8CB3E6F188DA}" type="presParOf" srcId="{5DA48C82-F281-314E-AB7F-CF365030280E}" destId="{18F85665-7EC9-5E43-8968-BD5C483DB04F}" srcOrd="1" destOrd="0" presId="urn:microsoft.com/office/officeart/2005/8/layout/list1"/>
    <dgm:cxn modelId="{96B44DDA-9809-5A42-94FF-154CCFE60C92}" type="presParOf" srcId="{5DA48C82-F281-314E-AB7F-CF365030280E}" destId="{7D27E188-6307-6F4C-BE06-498D00E66195}" srcOrd="2" destOrd="0" presId="urn:microsoft.com/office/officeart/2005/8/layout/list1"/>
    <dgm:cxn modelId="{1CC7744C-A40B-C140-B33F-84EDE727E405}" type="presParOf" srcId="{5DA48C82-F281-314E-AB7F-CF365030280E}" destId="{5546C282-B333-014F-8DA8-FD6FDD129C46}" srcOrd="3" destOrd="0" presId="urn:microsoft.com/office/officeart/2005/8/layout/list1"/>
    <dgm:cxn modelId="{3878DF5D-DB28-C640-A432-2D2E3E1B9B94}" type="presParOf" srcId="{5DA48C82-F281-314E-AB7F-CF365030280E}" destId="{4CCC659C-3A52-8944-8FD9-7D87987F14FC}" srcOrd="4" destOrd="0" presId="urn:microsoft.com/office/officeart/2005/8/layout/list1"/>
    <dgm:cxn modelId="{F0190A56-B91F-BB4E-9915-630F3152AC79}" type="presParOf" srcId="{4CCC659C-3A52-8944-8FD9-7D87987F14FC}" destId="{F7F4CE1F-8E24-8E42-94CB-A436A1E4CE15}" srcOrd="0" destOrd="0" presId="urn:microsoft.com/office/officeart/2005/8/layout/list1"/>
    <dgm:cxn modelId="{361D5A6F-3C92-EA41-BDF1-23B1B578A51D}" type="presParOf" srcId="{4CCC659C-3A52-8944-8FD9-7D87987F14FC}" destId="{CB89CD03-A332-0C49-8C46-7DF218489455}" srcOrd="1" destOrd="0" presId="urn:microsoft.com/office/officeart/2005/8/layout/list1"/>
    <dgm:cxn modelId="{DCDFEE45-F3E5-2546-BE5B-A046C6D9878B}" type="presParOf" srcId="{5DA48C82-F281-314E-AB7F-CF365030280E}" destId="{FF9EE86A-854B-1C46-8A45-6BE2DDEAF658}" srcOrd="5" destOrd="0" presId="urn:microsoft.com/office/officeart/2005/8/layout/list1"/>
    <dgm:cxn modelId="{311F55BE-74A6-4440-9782-A0FE133C4A81}" type="presParOf" srcId="{5DA48C82-F281-314E-AB7F-CF365030280E}" destId="{EB7A64EF-6C7C-8640-A53C-10DCF993874B}" srcOrd="6" destOrd="0" presId="urn:microsoft.com/office/officeart/2005/8/layout/list1"/>
    <dgm:cxn modelId="{ECFC518A-3031-324F-8AC2-51EA4A99245F}" type="presParOf" srcId="{5DA48C82-F281-314E-AB7F-CF365030280E}" destId="{78DE9099-062B-9E4A-8C40-242D85E4277A}" srcOrd="7" destOrd="0" presId="urn:microsoft.com/office/officeart/2005/8/layout/list1"/>
    <dgm:cxn modelId="{DA5498FF-F353-4C46-A961-4C22321D70C3}" type="presParOf" srcId="{5DA48C82-F281-314E-AB7F-CF365030280E}" destId="{5E107676-2000-2346-95A5-DA051225218D}" srcOrd="8" destOrd="0" presId="urn:microsoft.com/office/officeart/2005/8/layout/list1"/>
    <dgm:cxn modelId="{068010C0-8DA1-E54B-9016-39DA5AE07F49}" type="presParOf" srcId="{5E107676-2000-2346-95A5-DA051225218D}" destId="{A28B06EF-E7FE-4746-96C6-2854F7624234}" srcOrd="0" destOrd="0" presId="urn:microsoft.com/office/officeart/2005/8/layout/list1"/>
    <dgm:cxn modelId="{6D67094D-32B8-BC47-A69F-22DF9F518DD0}" type="presParOf" srcId="{5E107676-2000-2346-95A5-DA051225218D}" destId="{99ADC493-2216-BC44-AB8E-3FDE4A587EF5}" srcOrd="1" destOrd="0" presId="urn:microsoft.com/office/officeart/2005/8/layout/list1"/>
    <dgm:cxn modelId="{8D744992-752E-694D-A558-F33391006AC9}" type="presParOf" srcId="{5DA48C82-F281-314E-AB7F-CF365030280E}" destId="{BDF7C4EE-963A-D445-A264-F24A51BB2B18}" srcOrd="9" destOrd="0" presId="urn:microsoft.com/office/officeart/2005/8/layout/list1"/>
    <dgm:cxn modelId="{14C34300-6084-2143-BF82-B21B23B5D8FF}" type="presParOf" srcId="{5DA48C82-F281-314E-AB7F-CF365030280E}" destId="{4D9804D0-3921-E744-AF75-E09A80177D2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4AADAF-A394-C044-BCF5-061C0673C375}">
      <dsp:nvSpPr>
        <dsp:cNvPr id="0" name=""/>
        <dsp:cNvSpPr/>
      </dsp:nvSpPr>
      <dsp:spPr>
        <a:xfrm>
          <a:off x="0" y="234212"/>
          <a:ext cx="8716781" cy="184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6519" tIns="312420" rIns="676519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sz="15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健康増進のための温泉利用の追求とその制度化</a:t>
          </a:r>
          <a:r>
            <a:rPr kumimoji="1" lang="ja-JP" altLang="en-US" sz="14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（例えば社会保障制度との接続）</a:t>
          </a:r>
          <a:r>
            <a:rPr kumimoji="1" lang="ja-JP" sz="15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の検討</a:t>
          </a:r>
          <a:endParaRPr lang="en-US" sz="15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  <a:p>
          <a:pPr marL="114300" lvl="1" indent="-114300" algn="l" defTabSz="666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sz="15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ワーケーションなど滞在型温泉利用の増進</a:t>
          </a:r>
          <a:endParaRPr lang="en-US" sz="15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  <a:p>
          <a:pPr marL="114300" lvl="1" indent="-114300" algn="l" defTabSz="666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sz="15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温泉熱など温泉の新たな価値の発掘</a:t>
          </a:r>
          <a:r>
            <a:rPr kumimoji="1" lang="ja-JP" sz="14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（一方で地熱発電への対応をどうするか）</a:t>
          </a:r>
          <a:endParaRPr lang="en-US" sz="16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  <a:p>
          <a:pPr marL="114300" lvl="1" indent="-114300" algn="l" defTabSz="666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sz="15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住民を巻き込んだ温泉まちづくり</a:t>
          </a:r>
          <a:r>
            <a:rPr kumimoji="1" lang="ja-JP" altLang="en-US" sz="14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（</a:t>
          </a:r>
          <a:r>
            <a:rPr kumimoji="1" lang="ja-JP" sz="14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住民による温泉利用</a:t>
          </a:r>
          <a:r>
            <a:rPr kumimoji="1" lang="ja-JP" altLang="en-US" sz="14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の</a:t>
          </a:r>
          <a:r>
            <a:rPr kumimoji="1" lang="ja-JP" sz="14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促進</a:t>
          </a:r>
          <a:r>
            <a:rPr kumimoji="1" lang="ja-JP" altLang="en-US" sz="14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など</a:t>
          </a:r>
          <a:r>
            <a:rPr kumimoji="1" lang="ja-JP" sz="14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）</a:t>
          </a:r>
          <a:endParaRPr lang="en-US" sz="15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sp:txBody>
      <dsp:txXfrm>
        <a:off x="0" y="234212"/>
        <a:ext cx="8716781" cy="1842750"/>
      </dsp:txXfrm>
    </dsp:sp>
    <dsp:sp modelId="{567C0EA5-5908-6543-B12E-E4DE9192B0F5}">
      <dsp:nvSpPr>
        <dsp:cNvPr id="0" name=""/>
        <dsp:cNvSpPr/>
      </dsp:nvSpPr>
      <dsp:spPr>
        <a:xfrm>
          <a:off x="435839" y="12812"/>
          <a:ext cx="8111784" cy="44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0631" tIns="0" rIns="230631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sz="1900" kern="12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環境変化</a:t>
          </a:r>
          <a:r>
            <a:rPr kumimoji="1" lang="ja-JP" sz="1600" kern="12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（旅行形態の変化など）</a:t>
          </a:r>
          <a:r>
            <a:rPr kumimoji="1" lang="ja-JP" sz="1900" kern="12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に対応した温泉のさらなる可能性の追求</a:t>
          </a:r>
          <a:endParaRPr lang="en-US" sz="19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sp:txBody>
      <dsp:txXfrm>
        <a:off x="457455" y="34428"/>
        <a:ext cx="8068552" cy="399568"/>
      </dsp:txXfrm>
    </dsp:sp>
    <dsp:sp modelId="{CFF1D73B-A259-4840-BFEE-8A0FB797C741}">
      <dsp:nvSpPr>
        <dsp:cNvPr id="0" name=""/>
        <dsp:cNvSpPr/>
      </dsp:nvSpPr>
      <dsp:spPr>
        <a:xfrm>
          <a:off x="0" y="2379362"/>
          <a:ext cx="8716781" cy="1559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6519" tIns="312420" rIns="67651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官民</a:t>
          </a:r>
          <a:r>
            <a:rPr kumimoji="1" lang="ja-JP" altLang="en-US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相互</a:t>
          </a:r>
          <a:r>
            <a:rPr kumimoji="1" lang="ja-JP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・</a:t>
          </a:r>
          <a:r>
            <a:rPr kumimoji="1" lang="ja-JP" altLang="en-US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温泉地</a:t>
          </a:r>
          <a:r>
            <a:rPr kumimoji="1" lang="ja-JP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間・分野</a:t>
          </a:r>
          <a:r>
            <a:rPr kumimoji="1" lang="ja-JP" altLang="en-US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横断的な</a:t>
          </a:r>
          <a:r>
            <a:rPr kumimoji="1" lang="ja-JP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連携</a:t>
          </a:r>
          <a:endParaRPr lang="en-US" sz="16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温泉活性化のための</a:t>
          </a:r>
          <a:r>
            <a:rPr kumimoji="1" lang="ja-JP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財源の確保</a:t>
          </a:r>
          <a:r>
            <a:rPr kumimoji="1" lang="ja-JP" sz="14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（特に入湯税のあり方）</a:t>
          </a:r>
          <a:endParaRPr lang="en-US" sz="16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社会に対する発信力の強化</a:t>
          </a:r>
          <a:endParaRPr lang="en-US" sz="16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sp:txBody>
      <dsp:txXfrm>
        <a:off x="0" y="2379362"/>
        <a:ext cx="8716781" cy="1559250"/>
      </dsp:txXfrm>
    </dsp:sp>
    <dsp:sp modelId="{B11F1197-D94B-9644-8140-13B4CAB93290}">
      <dsp:nvSpPr>
        <dsp:cNvPr id="0" name=""/>
        <dsp:cNvSpPr/>
      </dsp:nvSpPr>
      <dsp:spPr>
        <a:xfrm>
          <a:off x="435839" y="2157962"/>
          <a:ext cx="6101746" cy="44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0631" tIns="0" rIns="230631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温泉</a:t>
          </a:r>
          <a:r>
            <a:rPr kumimoji="1" lang="en-US" altLang="ja-JP" sz="1600" kern="12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(</a:t>
          </a:r>
          <a:r>
            <a:rPr kumimoji="1" lang="ja-JP" altLang="en-US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地</a:t>
          </a:r>
          <a:r>
            <a:rPr kumimoji="1" lang="en-US" altLang="ja-JP" sz="1600" kern="12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)</a:t>
          </a:r>
          <a:r>
            <a:rPr kumimoji="1" lang="ja-JP" altLang="en-US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活性化</a:t>
          </a:r>
          <a:r>
            <a:rPr kumimoji="1" lang="ja-JP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のための体制づくり</a:t>
          </a:r>
          <a:endParaRPr lang="en-US" sz="16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sp:txBody>
      <dsp:txXfrm>
        <a:off x="457455" y="2179578"/>
        <a:ext cx="6058514" cy="399568"/>
      </dsp:txXfrm>
    </dsp:sp>
    <dsp:sp modelId="{196963D7-3185-A544-A9FC-DD9D0AF97223}">
      <dsp:nvSpPr>
        <dsp:cNvPr id="0" name=""/>
        <dsp:cNvSpPr/>
      </dsp:nvSpPr>
      <dsp:spPr>
        <a:xfrm>
          <a:off x="0" y="4241012"/>
          <a:ext cx="8716781" cy="1157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6519" tIns="312420" rIns="67651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sz="1600" kern="12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温泉の公益性・公共性</a:t>
          </a:r>
          <a:r>
            <a:rPr kumimoji="1" lang="ja-JP" altLang="en-US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の再確認</a:t>
          </a:r>
          <a:endParaRPr lang="en-US" sz="16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sz="1600" kern="12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温泉が育んで</a:t>
          </a:r>
          <a:r>
            <a:rPr kumimoji="1" lang="ja-JP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きた歴史</a:t>
          </a:r>
          <a:r>
            <a:rPr kumimoji="1" lang="ja-JP" altLang="en-US" sz="105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・</a:t>
          </a:r>
          <a:r>
            <a:rPr kumimoji="1" lang="ja-JP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文化</a:t>
          </a:r>
          <a:r>
            <a:rPr kumimoji="1" lang="ja-JP" sz="1600" kern="12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を</a:t>
          </a:r>
          <a:r>
            <a:rPr kumimoji="1" lang="ja-JP" altLang="en-US" sz="1600" kern="12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大切に</a:t>
          </a:r>
          <a:r>
            <a:rPr kumimoji="1" lang="ja-JP" altLang="en-US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しつつ、新た</a:t>
          </a:r>
          <a:r>
            <a:rPr kumimoji="1" lang="ja-JP" altLang="en-US" sz="1600" kern="1200" dirty="0">
              <a:latin typeface="Hiragino Sans W4" panose="020B0400000000000000" pitchFamily="34" charset="-128"/>
              <a:ea typeface="Hiragino Sans W4" panose="020B0400000000000000" pitchFamily="34" charset="-128"/>
            </a:rPr>
            <a:t>な視点を加えて</a:t>
          </a:r>
          <a:r>
            <a:rPr kumimoji="1" lang="ja-JP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後世に継承</a:t>
          </a:r>
          <a:endParaRPr lang="en-US" sz="16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sp:txBody>
      <dsp:txXfrm>
        <a:off x="0" y="4241012"/>
        <a:ext cx="8716781" cy="1157625"/>
      </dsp:txXfrm>
    </dsp:sp>
    <dsp:sp modelId="{3198EC97-B3DF-EC49-9DEF-F1C5AFE903FE}">
      <dsp:nvSpPr>
        <dsp:cNvPr id="0" name=""/>
        <dsp:cNvSpPr/>
      </dsp:nvSpPr>
      <dsp:spPr>
        <a:xfrm>
          <a:off x="435839" y="4019612"/>
          <a:ext cx="6101746" cy="44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0631" tIns="0" rIns="230631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温泉文化の継承</a:t>
          </a:r>
          <a:endParaRPr lang="en-US" sz="16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sp:txBody>
      <dsp:txXfrm>
        <a:off x="457455" y="4041228"/>
        <a:ext cx="6058514" cy="3995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7E188-6307-6F4C-BE06-498D00E66195}">
      <dsp:nvSpPr>
        <dsp:cNvPr id="0" name=""/>
        <dsp:cNvSpPr/>
      </dsp:nvSpPr>
      <dsp:spPr>
        <a:xfrm>
          <a:off x="0" y="342207"/>
          <a:ext cx="8110616" cy="1422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9474" tIns="437388" rIns="62947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8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域際連携</a:t>
          </a:r>
          <a:r>
            <a:rPr kumimoji="1" lang="ja-JP" altLang="en-US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（官民・各温泉地相互・業界横断的に集い、議論する場）</a:t>
          </a:r>
          <a:endParaRPr lang="en-US" sz="18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8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国際連携</a:t>
          </a:r>
          <a:r>
            <a:rPr kumimoji="1" lang="ja-JP" altLang="en-US" sz="16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（世界の温泉地との交流実績とその活用）</a:t>
          </a:r>
          <a:endParaRPr lang="en-US" sz="16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  <a:p>
          <a:pPr marL="57150" lvl="1" indent="-57150" algn="l" defTabSz="133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sp:txBody>
      <dsp:txXfrm>
        <a:off x="0" y="342207"/>
        <a:ext cx="8110616" cy="1422225"/>
      </dsp:txXfrm>
    </dsp:sp>
    <dsp:sp modelId="{23E46217-E210-2B4D-A2B8-35996D6432B3}">
      <dsp:nvSpPr>
        <dsp:cNvPr id="0" name=""/>
        <dsp:cNvSpPr/>
      </dsp:nvSpPr>
      <dsp:spPr>
        <a:xfrm>
          <a:off x="405530" y="32247"/>
          <a:ext cx="5677431" cy="6199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4593" tIns="0" rIns="21459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つなぐ</a:t>
          </a:r>
          <a:endParaRPr lang="en-US" sz="20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sp:txBody>
      <dsp:txXfrm>
        <a:off x="435792" y="62509"/>
        <a:ext cx="5616907" cy="559396"/>
      </dsp:txXfrm>
    </dsp:sp>
    <dsp:sp modelId="{EB7A64EF-6C7C-8640-A53C-10DCF993874B}">
      <dsp:nvSpPr>
        <dsp:cNvPr id="0" name=""/>
        <dsp:cNvSpPr/>
      </dsp:nvSpPr>
      <dsp:spPr>
        <a:xfrm>
          <a:off x="0" y="2187792"/>
          <a:ext cx="8110616" cy="10253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9474" tIns="437388" rIns="62947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8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温泉の新たな可能性を社会に発信する拠点としての活動</a:t>
          </a:r>
          <a:endParaRPr lang="en-US" sz="18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  <a:p>
          <a:pPr marL="57150" lvl="1" indent="-57150" algn="l" defTabSz="133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3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sp:txBody>
      <dsp:txXfrm>
        <a:off x="0" y="2187792"/>
        <a:ext cx="8110616" cy="1025325"/>
      </dsp:txXfrm>
    </dsp:sp>
    <dsp:sp modelId="{CB89CD03-A332-0C49-8C46-7DF218489455}">
      <dsp:nvSpPr>
        <dsp:cNvPr id="0" name=""/>
        <dsp:cNvSpPr/>
      </dsp:nvSpPr>
      <dsp:spPr>
        <a:xfrm>
          <a:off x="405530" y="1877832"/>
          <a:ext cx="5677431" cy="6199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4593" tIns="0" rIns="21459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発信する</a:t>
          </a:r>
          <a:endParaRPr lang="en-US" sz="20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sp:txBody>
      <dsp:txXfrm>
        <a:off x="435792" y="1908094"/>
        <a:ext cx="5616907" cy="559396"/>
      </dsp:txXfrm>
    </dsp:sp>
    <dsp:sp modelId="{4D9804D0-3921-E744-AF75-E09A80177D2E}">
      <dsp:nvSpPr>
        <dsp:cNvPr id="0" name=""/>
        <dsp:cNvSpPr/>
      </dsp:nvSpPr>
      <dsp:spPr>
        <a:xfrm>
          <a:off x="0" y="3636477"/>
          <a:ext cx="8110616" cy="132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9474" tIns="437388" rIns="62947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8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次世代の温泉を担う人材を発掘し、育成する
</a:t>
          </a:r>
          <a:r>
            <a:rPr kumimoji="1" lang="ja-JP" sz="18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温泉の</a:t>
          </a:r>
          <a:r>
            <a:rPr kumimoji="1" lang="ja-JP" altLang="en-US" sz="18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さらなる</a:t>
          </a:r>
          <a:r>
            <a:rPr kumimoji="1" lang="ja-JP" sz="18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可能性</a:t>
          </a:r>
          <a:r>
            <a:rPr kumimoji="1" lang="ja-JP" altLang="en-US" sz="18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を追求</a:t>
          </a:r>
          <a:endParaRPr lang="en-US" sz="18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sp:txBody>
      <dsp:txXfrm>
        <a:off x="0" y="3636477"/>
        <a:ext cx="8110616" cy="1323000"/>
      </dsp:txXfrm>
    </dsp:sp>
    <dsp:sp modelId="{99ADC493-2216-BC44-AB8E-3FDE4A587EF5}">
      <dsp:nvSpPr>
        <dsp:cNvPr id="0" name=""/>
        <dsp:cNvSpPr/>
      </dsp:nvSpPr>
      <dsp:spPr>
        <a:xfrm>
          <a:off x="405530" y="3326517"/>
          <a:ext cx="5677431" cy="6199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4593" tIns="0" rIns="21459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kern="1200">
              <a:latin typeface="Hiragino Sans W4" panose="020B0400000000000000" pitchFamily="34" charset="-128"/>
              <a:ea typeface="Hiragino Sans W4" panose="020B0400000000000000" pitchFamily="34" charset="-128"/>
            </a:rPr>
            <a:t>育てる</a:t>
          </a:r>
          <a:endParaRPr lang="en-US" sz="2000" kern="1200" dirty="0">
            <a:latin typeface="Hiragino Sans W4" panose="020B0400000000000000" pitchFamily="34" charset="-128"/>
            <a:ea typeface="Hiragino Sans W4" panose="020B0400000000000000" pitchFamily="34" charset="-128"/>
          </a:endParaRPr>
        </a:p>
      </dsp:txBody>
      <dsp:txXfrm>
        <a:off x="435792" y="3356779"/>
        <a:ext cx="5616907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49C0C2-2E47-C549-BC32-76A094A3B032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77F22C-E52E-CB4E-BE15-9B4E616299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1131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7F22C-E52E-CB4E-BE15-9B4E6162993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7690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77F22C-E52E-CB4E-BE15-9B4E61629939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0725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356D-4861-424A-B4EF-3A3C68F7B720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D59C-3A19-444C-9420-640E5CF7F6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173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356D-4861-424A-B4EF-3A3C68F7B720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D59C-3A19-444C-9420-640E5CF7F6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7838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356D-4861-424A-B4EF-3A3C68F7B720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D59C-3A19-444C-9420-640E5CF7F6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5305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356D-4861-424A-B4EF-3A3C68F7B720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D59C-3A19-444C-9420-640E5CF7F6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6042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356D-4861-424A-B4EF-3A3C68F7B720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D59C-3A19-444C-9420-640E5CF7F6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8811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356D-4861-424A-B4EF-3A3C68F7B720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D59C-3A19-444C-9420-640E5CF7F6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88640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356D-4861-424A-B4EF-3A3C68F7B720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D59C-3A19-444C-9420-640E5CF7F6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53736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356D-4861-424A-B4EF-3A3C68F7B720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D59C-3A19-444C-9420-640E5CF7F6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6269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356D-4861-424A-B4EF-3A3C68F7B720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D59C-3A19-444C-9420-640E5CF7F6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8858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356D-4861-424A-B4EF-3A3C68F7B720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D59C-3A19-444C-9420-640E5CF7F6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01667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D356D-4861-424A-B4EF-3A3C68F7B720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D59C-3A19-444C-9420-640E5CF7F6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3060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D356D-4861-424A-B4EF-3A3C68F7B720}" type="datetimeFigureOut">
              <a:rPr kumimoji="1" lang="ja-JP" altLang="en-US" smtClean="0"/>
              <a:t>2021/10/27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0D59C-3A19-444C-9420-640E5CF7F6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4083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2" r:id="rId1"/>
    <p:sldLayoutId id="2147484323" r:id="rId2"/>
    <p:sldLayoutId id="2147484324" r:id="rId3"/>
    <p:sldLayoutId id="2147484325" r:id="rId4"/>
    <p:sldLayoutId id="2147484326" r:id="rId5"/>
    <p:sldLayoutId id="2147484327" r:id="rId6"/>
    <p:sldLayoutId id="2147484328" r:id="rId7"/>
    <p:sldLayoutId id="2147484329" r:id="rId8"/>
    <p:sldLayoutId id="2147484330" r:id="rId9"/>
    <p:sldLayoutId id="2147484331" r:id="rId10"/>
    <p:sldLayoutId id="21474843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621C09F8-E86A-144C-B115-4F411D64F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89733"/>
            <a:ext cx="7886700" cy="357211"/>
          </a:xfrm>
        </p:spPr>
        <p:txBody>
          <a:bodyPr>
            <a:noAutofit/>
          </a:bodyPr>
          <a:lstStyle/>
          <a:p>
            <a:r>
              <a:rPr lang="en-US" altLang="ja-JP" sz="1800" b="1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〜</a:t>
            </a:r>
            <a:r>
              <a:rPr lang="ja-JP" altLang="en-US" sz="18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提言集に寄せられた意見より</a:t>
            </a:r>
            <a:r>
              <a:rPr lang="en-US" altLang="ja-JP" sz="1800" b="1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〜</a:t>
            </a:r>
            <a:br>
              <a:rPr lang="en-US" altLang="ja-JP" sz="1600" b="1" dirty="0">
                <a:latin typeface="Hiragino Sans W4" panose="020B0400000000000000" pitchFamily="34" charset="-128"/>
                <a:ea typeface="Hiragino Sans W4" panose="020B0400000000000000" pitchFamily="34" charset="-128"/>
              </a:rPr>
            </a:br>
            <a:br>
              <a:rPr lang="en-US" altLang="ja-JP" sz="500" b="1" dirty="0">
                <a:latin typeface="Hiragino Sans W4" panose="020B0400000000000000" pitchFamily="34" charset="-128"/>
                <a:ea typeface="Hiragino Sans W4" panose="020B0400000000000000" pitchFamily="34" charset="-128"/>
              </a:rPr>
            </a:br>
            <a:r>
              <a:rPr lang="ja-JP" altLang="en-US" sz="32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温泉</a:t>
            </a:r>
            <a:r>
              <a:rPr lang="en-US" altLang="ja-JP" sz="3200" b="1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(</a:t>
            </a:r>
            <a:r>
              <a:rPr lang="ja-JP" altLang="en-US" sz="32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地</a:t>
            </a:r>
            <a:r>
              <a:rPr lang="en-US" altLang="ja-JP" sz="3200" b="1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)</a:t>
            </a:r>
            <a:r>
              <a:rPr lang="ja-JP" altLang="en-US" sz="32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をとりまく課題と対応</a:t>
            </a:r>
          </a:p>
        </p:txBody>
      </p:sp>
      <p:graphicFrame>
        <p:nvGraphicFramePr>
          <p:cNvPr id="8" name="コンテンツ プレースホルダー 4">
            <a:extLst>
              <a:ext uri="{FF2B5EF4-FFF2-40B4-BE49-F238E27FC236}">
                <a16:creationId xmlns:a16="http://schemas.microsoft.com/office/drawing/2014/main" id="{CD9631D3-0E23-4CA0-9EB0-D4FC116059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4245978"/>
              </p:ext>
            </p:extLst>
          </p:nvPr>
        </p:nvGraphicFramePr>
        <p:xfrm>
          <a:off x="202367" y="1311639"/>
          <a:ext cx="8716781" cy="5411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77303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621C09F8-E86A-144C-B115-4F411D64F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823" y="557189"/>
            <a:ext cx="8724275" cy="402182"/>
          </a:xfrm>
        </p:spPr>
        <p:txBody>
          <a:bodyPr>
            <a:noAutofit/>
          </a:bodyPr>
          <a:lstStyle/>
          <a:p>
            <a:r>
              <a:rPr lang="en-US" altLang="ja-JP" sz="1800" b="1" dirty="0">
                <a:solidFill>
                  <a:prstClr val="black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〜</a:t>
            </a:r>
            <a:r>
              <a:rPr lang="ja-JP" altLang="en-US" sz="1800" b="1">
                <a:solidFill>
                  <a:prstClr val="black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提言集に寄せられた意見より</a:t>
            </a:r>
            <a:r>
              <a:rPr lang="en-US" altLang="ja-JP" sz="1800" b="1" dirty="0">
                <a:solidFill>
                  <a:prstClr val="black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〜</a:t>
            </a:r>
            <a:br>
              <a:rPr lang="en-US" altLang="ja-JP" sz="1600" b="1" dirty="0">
                <a:solidFill>
                  <a:prstClr val="black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</a:br>
            <a:br>
              <a:rPr lang="en-US" altLang="ja-JP" sz="500" b="1" dirty="0">
                <a:solidFill>
                  <a:prstClr val="black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</a:br>
            <a:r>
              <a:rPr lang="ja-JP" altLang="en-US" sz="32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健康と温泉フォーラムに求められる役割</a:t>
            </a:r>
          </a:p>
        </p:txBody>
      </p:sp>
      <p:graphicFrame>
        <p:nvGraphicFramePr>
          <p:cNvPr id="8" name="コンテンツ プレースホルダー 4">
            <a:extLst>
              <a:ext uri="{FF2B5EF4-FFF2-40B4-BE49-F238E27FC236}">
                <a16:creationId xmlns:a16="http://schemas.microsoft.com/office/drawing/2014/main" id="{CD9631D3-0E23-4CA0-9EB0-D4FC116059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3730280"/>
              </p:ext>
            </p:extLst>
          </p:nvPr>
        </p:nvGraphicFramePr>
        <p:xfrm>
          <a:off x="628650" y="1596451"/>
          <a:ext cx="8110616" cy="4991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95565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オレンジがかった赤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</TotalTime>
  <Words>266</Words>
  <Application>Microsoft Macintosh PowerPoint</Application>
  <PresentationFormat>画面に合わせる (4:3)</PresentationFormat>
  <Paragraphs>23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Hiragino Sans W4</vt:lpstr>
      <vt:lpstr>游ゴシック</vt:lpstr>
      <vt:lpstr>游ゴシック Light</vt:lpstr>
      <vt:lpstr>Arial</vt:lpstr>
      <vt:lpstr>Office テーマ</vt:lpstr>
      <vt:lpstr>〜提言集に寄せられた意見より〜  温泉(地)をとりまく課題と対応</vt:lpstr>
      <vt:lpstr>〜提言集に寄せられた意見より〜  健康と温泉フォーラムに求められる役割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温泉をとりまく課題と対応</dc:title>
  <dc:creator>makoto</dc:creator>
  <cp:lastModifiedBy>makoto</cp:lastModifiedBy>
  <cp:revision>13</cp:revision>
  <dcterms:created xsi:type="dcterms:W3CDTF">2021-10-08T03:33:06Z</dcterms:created>
  <dcterms:modified xsi:type="dcterms:W3CDTF">2021-10-27T01:15:39Z</dcterms:modified>
</cp:coreProperties>
</file>