
<file path=[Content_Types].xml><?xml version="1.0" encoding="utf-8"?>
<Types xmlns="http://schemas.openxmlformats.org/package/2006/content-types">
  <Default Extension="jpe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drawings/drawing2.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871" r:id="rId2"/>
    <p:sldId id="257" r:id="rId3"/>
    <p:sldId id="878" r:id="rId4"/>
    <p:sldId id="880" r:id="rId5"/>
    <p:sldId id="877" r:id="rId6"/>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伊豆 芳人" initials="伊豆" lastIdx="1" clrIdx="0">
    <p:extLst>
      <p:ext uri="{19B8F6BF-5375-455C-9EA6-DF929625EA0E}">
        <p15:presenceInfo xmlns:p15="http://schemas.microsoft.com/office/powerpoint/2012/main" userId="1e84429b76ae91f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commentAuthors" Target="commen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957658758001787E-2"/>
          <c:y val="6.9605790044625013E-2"/>
          <c:w val="0.93219067668985012"/>
          <c:h val="0.79991516254322148"/>
        </c:manualLayout>
      </c:layout>
      <c:lineChart>
        <c:grouping val="standard"/>
        <c:varyColors val="0"/>
        <c:ser>
          <c:idx val="0"/>
          <c:order val="0"/>
          <c:tx>
            <c:strRef>
              <c:f>Sheet1!$B$1</c:f>
              <c:strCache>
                <c:ptCount val="1"/>
                <c:pt idx="0">
                  <c:v>提供席数</c:v>
                </c:pt>
              </c:strCache>
            </c:strRef>
          </c:tx>
          <c:spPr>
            <a:ln w="38100" cap="rnd">
              <a:solidFill>
                <a:schemeClr val="accent1"/>
              </a:solidFill>
              <a:round/>
            </a:ln>
            <a:effectLst/>
          </c:spPr>
          <c:marker>
            <c:symbol val="diamond"/>
            <c:size val="6"/>
            <c:spPr>
              <a:solidFill>
                <a:schemeClr val="accent1"/>
              </a:solidFill>
              <a:ln w="38100">
                <a:solidFill>
                  <a:schemeClr val="accent1"/>
                </a:solidFill>
                <a:round/>
              </a:ln>
              <a:effectLst/>
            </c:spPr>
          </c:marker>
          <c:dLbls>
            <c:dLbl>
              <c:idx val="0"/>
              <c:layout>
                <c:manualLayout>
                  <c:x val="-4.6076174091576355E-2"/>
                  <c:y val="6.3923149205273672E-2"/>
                </c:manualLayout>
              </c:layout>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ＭＳ Ｐゴシック" panose="020B0600070205080204" pitchFamily="50" charset="-128"/>
                      <a:ea typeface="ＭＳ Ｐゴシック" panose="020B0600070205080204" pitchFamily="50" charset="-128"/>
                      <a:cs typeface="+mn-cs"/>
                    </a:defRPr>
                  </a:pPr>
                  <a:endParaRPr lang="ja-JP"/>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CA7-4C40-94B8-2D24A792AA04}"/>
                </c:ext>
              </c:extLst>
            </c:dLbl>
            <c:dLbl>
              <c:idx val="3"/>
              <c:layout>
                <c:manualLayout>
                  <c:x val="-1.1796185888637498E-2"/>
                  <c:y val="-5.5106163107994544E-2"/>
                </c:manualLayout>
              </c:layout>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ＭＳ Ｐゴシック" panose="020B0600070205080204" pitchFamily="50" charset="-128"/>
                      <a:ea typeface="ＭＳ Ｐゴシック" panose="020B0600070205080204" pitchFamily="50" charset="-128"/>
                      <a:cs typeface="+mn-cs"/>
                    </a:defRPr>
                  </a:pPr>
                  <a:endParaRPr lang="ja-JP"/>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CA7-4C40-94B8-2D24A792AA04}"/>
                </c:ext>
              </c:extLst>
            </c:dLbl>
            <c:dLbl>
              <c:idx val="4"/>
              <c:layout>
                <c:manualLayout>
                  <c:x val="-2.3592371777274839E-2"/>
                  <c:y val="-5.731040963231440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8CA7-4C40-94B8-2D24A792AA04}"/>
                </c:ext>
              </c:extLst>
            </c:dLbl>
            <c:dLbl>
              <c:idx val="5"/>
              <c:layout>
                <c:manualLayout>
                  <c:x val="-1.7158088565290792E-2"/>
                  <c:y val="-4.849342353503519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8CA7-4C40-94B8-2D24A792AA04}"/>
                </c:ext>
              </c:extLst>
            </c:dLbl>
            <c:dLbl>
              <c:idx val="6"/>
              <c:layout>
                <c:manualLayout>
                  <c:x val="-2.895427445392821E-2"/>
                  <c:y val="-5.951465615663418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8CA7-4C40-94B8-2D24A792AA04}"/>
                </c:ext>
              </c:extLst>
            </c:dLbl>
            <c:dLbl>
              <c:idx val="7"/>
              <c:layout>
                <c:manualLayout>
                  <c:x val="0"/>
                  <c:y val="-4.628917701071541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8CA7-4C40-94B8-2D24A792AA04}"/>
                </c:ext>
              </c:extLst>
            </c:dLbl>
            <c:dLbl>
              <c:idx val="8"/>
              <c:layout>
                <c:manualLayout>
                  <c:x val="0"/>
                  <c:y val="6.17189026809538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8CA7-4C40-94B8-2D24A792AA04}"/>
                </c:ext>
              </c:extLst>
            </c:dLbl>
            <c:dLbl>
              <c:idx val="9"/>
              <c:layout>
                <c:manualLayout>
                  <c:x val="-4.2895222620577154E-3"/>
                  <c:y val="-3.240741331427043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537-42EE-B2BD-89FE5E090BA3}"/>
                </c:ext>
              </c:extLst>
            </c:dLbl>
            <c:dLbl>
              <c:idx val="10"/>
              <c:layout>
                <c:manualLayout>
                  <c:x val="-1.100110011001092E-2"/>
                  <c:y val="-6.713840944350188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EF7-4D7D-865A-E3FA456427BE}"/>
                </c:ext>
              </c:extLst>
            </c:dLbl>
            <c:dLbl>
              <c:idx val="11"/>
              <c:layout>
                <c:manualLayout>
                  <c:x val="-8.8008800880088004E-3"/>
                  <c:y val="-5.147278057335152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AEF7-4D7D-865A-E3FA456427BE}"/>
                </c:ext>
              </c:extLst>
            </c:dLbl>
            <c:dLbl>
              <c:idx val="12"/>
              <c:layout>
                <c:manualLayout>
                  <c:x val="-2.2002200220022001E-3"/>
                  <c:y val="-5.147278057335144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AEF7-4D7D-865A-E3FA456427BE}"/>
                </c:ext>
              </c:extLst>
            </c:dLbl>
            <c:dLbl>
              <c:idx val="13"/>
              <c:layout>
                <c:manualLayout>
                  <c:x val="-8.8008800880088004E-3"/>
                  <c:y val="-5.818662151770171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AEF7-4D7D-865A-E3FA456427BE}"/>
                </c:ext>
              </c:extLst>
            </c:dLbl>
            <c:dLbl>
              <c:idx val="14"/>
              <c:layout>
                <c:manualLayout>
                  <c:x val="-2.5302530253025302E-2"/>
                  <c:y val="-4.923483359190146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EF7-4D7D-865A-E3FA456427BE}"/>
                </c:ext>
              </c:extLst>
            </c:dLbl>
            <c:dLbl>
              <c:idx val="15"/>
              <c:layout>
                <c:manualLayout>
                  <c:x val="-1.9801980198019802E-2"/>
                  <c:y val="-6.713840944350188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EF7-4D7D-865A-E3FA456427BE}"/>
                </c:ext>
              </c:extLst>
            </c:dLbl>
            <c:dLbl>
              <c:idx val="16"/>
              <c:layout>
                <c:manualLayout>
                  <c:x val="-1.6134760437886723E-16"/>
                  <c:y val="-5.818662151770171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EF7-4D7D-865A-E3FA456427BE}"/>
                </c:ext>
              </c:extLst>
            </c:dLbl>
            <c:dLbl>
              <c:idx val="18"/>
              <c:layout>
                <c:manualLayout>
                  <c:x val="-3.3003300330033004E-3"/>
                  <c:y val="-3.356920472175094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29E-4E13-B48F-F7AD6AD6617E}"/>
                </c:ext>
              </c:extLst>
            </c:dLbl>
            <c:dLbl>
              <c:idx val="19"/>
              <c:layout>
                <c:manualLayout>
                  <c:x val="0"/>
                  <c:y val="-3.9891425228210271E-2"/>
                </c:manualLayout>
              </c:layout>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ＭＳ Ｐゴシック" panose="020B0600070205080204" pitchFamily="50" charset="-128"/>
                      <a:ea typeface="ＭＳ Ｐゴシック" panose="020B0600070205080204" pitchFamily="50" charset="-128"/>
                      <a:cs typeface="+mn-cs"/>
                    </a:defRPr>
                  </a:pPr>
                  <a:endParaRPr lang="ja-JP"/>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29E-4E13-B48F-F7AD6AD6617E}"/>
                </c:ext>
              </c:extLst>
            </c:dLbl>
            <c:spPr>
              <a:noFill/>
              <a:ln>
                <a:noFill/>
              </a:ln>
              <a:effectLst/>
            </c:spPr>
            <c:txPr>
              <a:bodyPr rot="0" spcFirstLastPara="1" vertOverflow="ellipsis" vert="horz" wrap="square" anchor="ctr" anchorCtr="1"/>
              <a:lstStyle/>
              <a:p>
                <a:pPr>
                  <a:defRPr sz="1200" b="1" i="0" u="none" strike="noStrike" kern="1200" baseline="0">
                    <a:solidFill>
                      <a:schemeClr val="tx2"/>
                    </a:solidFill>
                    <a:latin typeface="ＭＳ Ｐゴシック" panose="020B0600070205080204" pitchFamily="50" charset="-128"/>
                    <a:ea typeface="ＭＳ Ｐゴシック" panose="020B0600070205080204" pitchFamily="50" charset="-128"/>
                    <a:cs typeface="+mn-cs"/>
                  </a:defRPr>
                </a:pPr>
                <a:endParaRPr lang="ja-JP"/>
              </a:p>
            </c:txPr>
            <c:dLblPos val="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Sheet1!$A$2:$A$21</c:f>
              <c:strCache>
                <c:ptCount val="20"/>
                <c:pt idx="0">
                  <c:v>1月</c:v>
                </c:pt>
                <c:pt idx="1">
                  <c:v>２月</c:v>
                </c:pt>
                <c:pt idx="2">
                  <c:v>３月</c:v>
                </c:pt>
                <c:pt idx="3">
                  <c:v>４月</c:v>
                </c:pt>
                <c:pt idx="4">
                  <c:v>５月</c:v>
                </c:pt>
                <c:pt idx="5">
                  <c:v>６月</c:v>
                </c:pt>
                <c:pt idx="6">
                  <c:v>７月</c:v>
                </c:pt>
                <c:pt idx="7">
                  <c:v>８月</c:v>
                </c:pt>
                <c:pt idx="8">
                  <c:v>９月</c:v>
                </c:pt>
                <c:pt idx="9">
                  <c:v>10月</c:v>
                </c:pt>
                <c:pt idx="10">
                  <c:v>11月</c:v>
                </c:pt>
                <c:pt idx="11">
                  <c:v>12月</c:v>
                </c:pt>
                <c:pt idx="12">
                  <c:v>1月</c:v>
                </c:pt>
                <c:pt idx="13">
                  <c:v>2月</c:v>
                </c:pt>
                <c:pt idx="14">
                  <c:v>3月</c:v>
                </c:pt>
                <c:pt idx="15">
                  <c:v>4月</c:v>
                </c:pt>
                <c:pt idx="16">
                  <c:v>5月</c:v>
                </c:pt>
                <c:pt idx="17">
                  <c:v>6月</c:v>
                </c:pt>
                <c:pt idx="18">
                  <c:v>7月</c:v>
                </c:pt>
                <c:pt idx="19">
                  <c:v>8月</c:v>
                </c:pt>
              </c:strCache>
            </c:strRef>
          </c:cat>
          <c:val>
            <c:numRef>
              <c:f>Sheet1!$B$2:$B$21</c:f>
              <c:numCache>
                <c:formatCode>General</c:formatCode>
                <c:ptCount val="20"/>
                <c:pt idx="0">
                  <c:v>101.7</c:v>
                </c:pt>
                <c:pt idx="1">
                  <c:v>91.3</c:v>
                </c:pt>
                <c:pt idx="2">
                  <c:v>63.9</c:v>
                </c:pt>
                <c:pt idx="3">
                  <c:v>12.4</c:v>
                </c:pt>
                <c:pt idx="4">
                  <c:v>13</c:v>
                </c:pt>
                <c:pt idx="5">
                  <c:v>19.899999999999999</c:v>
                </c:pt>
                <c:pt idx="6">
                  <c:v>20.2</c:v>
                </c:pt>
                <c:pt idx="7">
                  <c:v>36.200000000000003</c:v>
                </c:pt>
                <c:pt idx="8">
                  <c:v>27.2</c:v>
                </c:pt>
                <c:pt idx="9">
                  <c:v>40.1</c:v>
                </c:pt>
                <c:pt idx="10">
                  <c:v>41.4</c:v>
                </c:pt>
                <c:pt idx="11">
                  <c:v>43.3</c:v>
                </c:pt>
                <c:pt idx="12">
                  <c:v>41.3</c:v>
                </c:pt>
                <c:pt idx="13">
                  <c:v>36.9</c:v>
                </c:pt>
                <c:pt idx="14">
                  <c:v>43.2</c:v>
                </c:pt>
                <c:pt idx="15">
                  <c:v>45.5</c:v>
                </c:pt>
                <c:pt idx="16">
                  <c:v>46.3</c:v>
                </c:pt>
                <c:pt idx="17">
                  <c:v>48.4</c:v>
                </c:pt>
                <c:pt idx="18">
                  <c:v>54.8</c:v>
                </c:pt>
                <c:pt idx="19">
                  <c:v>53.8</c:v>
                </c:pt>
              </c:numCache>
            </c:numRef>
          </c:val>
          <c:smooth val="0"/>
          <c:extLst>
            <c:ext xmlns:c16="http://schemas.microsoft.com/office/drawing/2014/chart" uri="{C3380CC4-5D6E-409C-BE32-E72D297353CC}">
              <c16:uniqueId val="{00000000-8CA7-4C40-94B8-2D24A792AA04}"/>
            </c:ext>
          </c:extLst>
        </c:ser>
        <c:ser>
          <c:idx val="1"/>
          <c:order val="1"/>
          <c:tx>
            <c:strRef>
              <c:f>Sheet1!$C$1</c:f>
              <c:strCache>
                <c:ptCount val="1"/>
                <c:pt idx="0">
                  <c:v>搭乗旅客数</c:v>
                </c:pt>
              </c:strCache>
            </c:strRef>
          </c:tx>
          <c:spPr>
            <a:ln w="38100" cap="rnd">
              <a:solidFill>
                <a:schemeClr val="accent2"/>
              </a:solidFill>
              <a:round/>
            </a:ln>
            <a:effectLst/>
          </c:spPr>
          <c:marker>
            <c:symbol val="square"/>
            <c:size val="6"/>
            <c:spPr>
              <a:solidFill>
                <a:schemeClr val="accent2"/>
              </a:solidFill>
              <a:ln w="38100">
                <a:solidFill>
                  <a:schemeClr val="accent2"/>
                </a:solidFill>
                <a:round/>
              </a:ln>
              <a:effectLst/>
            </c:spPr>
          </c:marker>
          <c:dLbls>
            <c:dLbl>
              <c:idx val="0"/>
              <c:layout>
                <c:manualLayout>
                  <c:x val="-2.7426294102128781E-2"/>
                  <c:y val="-6.1718902680953869E-2"/>
                </c:manualLayout>
              </c:layout>
              <c:spPr>
                <a:solidFill>
                  <a:schemeClr val="bg1"/>
                </a:solidFill>
                <a:ln>
                  <a:noFill/>
                </a:ln>
                <a:effectLst/>
              </c:spPr>
              <c:txPr>
                <a:bodyPr rot="0" spcFirstLastPara="1" vertOverflow="ellipsis" vert="horz" wrap="square" anchor="ctr" anchorCtr="1"/>
                <a:lstStyle/>
                <a:p>
                  <a:pPr>
                    <a:defRPr sz="1600" b="1" i="0" u="none" strike="noStrike" kern="1200" baseline="0">
                      <a:solidFill>
                        <a:schemeClr val="tx2"/>
                      </a:solidFill>
                      <a:latin typeface="ＭＳ Ｐゴシック" panose="020B0600070205080204" pitchFamily="50" charset="-128"/>
                      <a:ea typeface="ＭＳ Ｐゴシック" panose="020B0600070205080204" pitchFamily="50" charset="-128"/>
                      <a:cs typeface="+mn-cs"/>
                    </a:defRPr>
                  </a:pPr>
                  <a:endParaRPr lang="ja-JP"/>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CA7-4C40-94B8-2D24A792AA04}"/>
                </c:ext>
              </c:extLst>
            </c:dLbl>
            <c:dLbl>
              <c:idx val="1"/>
              <c:layout>
                <c:manualLayout>
                  <c:x val="-5.6836168372525767E-2"/>
                  <c:y val="4.849342353503515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CA7-4C40-94B8-2D24A792AA04}"/>
                </c:ext>
              </c:extLst>
            </c:dLbl>
            <c:dLbl>
              <c:idx val="2"/>
              <c:layout>
                <c:manualLayout>
                  <c:x val="-6.1125690513848446E-2"/>
                  <c:y val="2.424671176751767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CA7-4C40-94B8-2D24A792AA04}"/>
                </c:ext>
              </c:extLst>
            </c:dLbl>
            <c:dLbl>
              <c:idx val="3"/>
              <c:layout>
                <c:manualLayout>
                  <c:x val="-5.7908548907856496E-2"/>
                  <c:y val="-8.8169860972791263E-3"/>
                </c:manualLayout>
              </c:layout>
              <c:spPr>
                <a:solidFill>
                  <a:schemeClr val="bg1"/>
                </a:solidFill>
                <a:ln>
                  <a:noFill/>
                </a:ln>
                <a:effectLst/>
              </c:spPr>
              <c:txPr>
                <a:bodyPr rot="0" spcFirstLastPara="1" vertOverflow="ellipsis" vert="horz" wrap="square" anchor="ctr" anchorCtr="1"/>
                <a:lstStyle/>
                <a:p>
                  <a:pPr>
                    <a:defRPr sz="1600" b="1" i="0" u="none" strike="noStrike" kern="1200" baseline="0">
                      <a:solidFill>
                        <a:schemeClr val="tx2"/>
                      </a:solidFill>
                      <a:latin typeface="ＭＳ Ｐゴシック" panose="020B0600070205080204" pitchFamily="50" charset="-128"/>
                      <a:ea typeface="ＭＳ Ｐゴシック" panose="020B0600070205080204" pitchFamily="50" charset="-128"/>
                      <a:cs typeface="+mn-cs"/>
                    </a:defRPr>
                  </a:pPr>
                  <a:endParaRPr lang="ja-JP"/>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8CA7-4C40-94B8-2D24A792AA04}"/>
                </c:ext>
              </c:extLst>
            </c:dLbl>
            <c:dLbl>
              <c:idx val="4"/>
              <c:layout>
                <c:manualLayout>
                  <c:x val="1.0723805353305958E-3"/>
                  <c:y val="2.424671176751759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8CA7-4C40-94B8-2D24A792AA04}"/>
                </c:ext>
              </c:extLst>
            </c:dLbl>
            <c:dLbl>
              <c:idx val="5"/>
              <c:layout>
                <c:manualLayout>
                  <c:x val="0"/>
                  <c:y val="4.188068396207585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8CA7-4C40-94B8-2D24A792AA04}"/>
                </c:ext>
              </c:extLst>
            </c:dLbl>
            <c:dLbl>
              <c:idx val="6"/>
              <c:layout>
                <c:manualLayout>
                  <c:x val="-4.2895221413226979E-3"/>
                  <c:y val="6.612739572959344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8CA7-4C40-94B8-2D24A792AA04}"/>
                </c:ext>
              </c:extLst>
            </c:dLbl>
            <c:dLbl>
              <c:idx val="7"/>
              <c:layout>
                <c:manualLayout>
                  <c:x val="-3.2171416059920232E-3"/>
                  <c:y val="4.408493048639547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8CA7-4C40-94B8-2D24A792AA04}"/>
                </c:ext>
              </c:extLst>
            </c:dLbl>
            <c:dLbl>
              <c:idx val="8"/>
              <c:layout>
                <c:manualLayout>
                  <c:x val="0"/>
                  <c:y val="-3.526794438911650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8CA7-4C40-94B8-2D24A792AA04}"/>
                </c:ext>
              </c:extLst>
            </c:dLbl>
            <c:dLbl>
              <c:idx val="9"/>
              <c:layout>
                <c:manualLayout>
                  <c:x val="-4.2895222620577154E-3"/>
                  <c:y val="4.861111997140548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537-42EE-B2BD-89FE5E090BA3}"/>
                </c:ext>
              </c:extLst>
            </c:dLbl>
            <c:dLbl>
              <c:idx val="10"/>
              <c:layout>
                <c:manualLayout>
                  <c:x val="-4.4004400440044002E-3"/>
                  <c:y val="7.609019736930212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AEF7-4D7D-865A-E3FA456427BE}"/>
                </c:ext>
              </c:extLst>
            </c:dLbl>
            <c:dLbl>
              <c:idx val="11"/>
              <c:layout>
                <c:manualLayout>
                  <c:x val="-1.1001100110010194E-3"/>
                  <c:y val="8.056609133220209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AEF7-4D7D-865A-E3FA456427BE}"/>
                </c:ext>
              </c:extLst>
            </c:dLbl>
            <c:dLbl>
              <c:idx val="12"/>
              <c:layout>
                <c:manualLayout>
                  <c:x val="-4.4004400440044002E-3"/>
                  <c:y val="4.699688661045139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AEF7-4D7D-865A-E3FA456427BE}"/>
                </c:ext>
              </c:extLst>
            </c:dLbl>
            <c:dLbl>
              <c:idx val="13"/>
              <c:layout>
                <c:manualLayout>
                  <c:x val="5.5005500550055009E-3"/>
                  <c:y val="4.699688661045131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EF7-4D7D-865A-E3FA456427BE}"/>
                </c:ext>
              </c:extLst>
            </c:dLbl>
            <c:dLbl>
              <c:idx val="14"/>
              <c:layout>
                <c:manualLayout>
                  <c:x val="-3.3003300330033004E-3"/>
                  <c:y val="3.133125774030087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EF7-4D7D-865A-E3FA456427BE}"/>
                </c:ext>
              </c:extLst>
            </c:dLbl>
            <c:dLbl>
              <c:idx val="15"/>
              <c:layout>
                <c:manualLayout>
                  <c:x val="-2.2002200220023614E-3"/>
                  <c:y val="5.371072755480134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EF7-4D7D-865A-E3FA456427BE}"/>
                </c:ext>
              </c:extLst>
            </c:dLbl>
            <c:dLbl>
              <c:idx val="18"/>
              <c:layout>
                <c:manualLayout>
                  <c:x val="-7.0528624069845919E-3"/>
                  <c:y val="3.569232783576694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29E-4E13-B48F-F7AD6AD6617E}"/>
                </c:ext>
              </c:extLst>
            </c:dLbl>
            <c:dLbl>
              <c:idx val="19"/>
              <c:spPr>
                <a:solidFill>
                  <a:schemeClr val="bg1"/>
                </a:solidFill>
                <a:ln>
                  <a:noFill/>
                </a:ln>
                <a:effectLst/>
              </c:spPr>
              <c:txPr>
                <a:bodyPr rot="0" spcFirstLastPara="1" vertOverflow="ellipsis" vert="horz" wrap="square" anchor="ctr" anchorCtr="1"/>
                <a:lstStyle/>
                <a:p>
                  <a:pPr>
                    <a:defRPr sz="1600" b="1" i="0" u="none" strike="noStrike" kern="1200" baseline="0">
                      <a:solidFill>
                        <a:schemeClr val="tx2"/>
                      </a:solidFill>
                      <a:latin typeface="ＭＳ Ｐゴシック" panose="020B0600070205080204" pitchFamily="50" charset="-128"/>
                      <a:ea typeface="ＭＳ Ｐゴシック" panose="020B0600070205080204" pitchFamily="50" charset="-128"/>
                      <a:cs typeface="+mn-cs"/>
                    </a:defRPr>
                  </a:pPr>
                  <a:endParaRPr lang="ja-JP"/>
                </a:p>
              </c:txPr>
              <c:dLblPos val="r"/>
              <c:showLegendKey val="0"/>
              <c:showVal val="1"/>
              <c:showCatName val="0"/>
              <c:showSerName val="0"/>
              <c:showPercent val="0"/>
              <c:showBubbleSize val="0"/>
              <c:extLst>
                <c:ext xmlns:c16="http://schemas.microsoft.com/office/drawing/2014/chart" uri="{C3380CC4-5D6E-409C-BE32-E72D297353CC}">
                  <c16:uniqueId val="{00000003-329E-4E13-B48F-F7AD6AD6617E}"/>
                </c:ext>
              </c:extLst>
            </c:dLbl>
            <c:spPr>
              <a:solidFill>
                <a:schemeClr val="bg1"/>
              </a:solidFill>
              <a:ln>
                <a:noFill/>
              </a:ln>
              <a:effectLst/>
            </c:spPr>
            <c:txPr>
              <a:bodyPr rot="0" spcFirstLastPara="1" vertOverflow="ellipsis" vert="horz" wrap="square" anchor="ctr" anchorCtr="1"/>
              <a:lstStyle/>
              <a:p>
                <a:pPr>
                  <a:defRPr sz="1200" b="1" i="0" u="none" strike="noStrike" kern="1200" baseline="0">
                    <a:solidFill>
                      <a:schemeClr val="tx2"/>
                    </a:solidFill>
                    <a:latin typeface="ＭＳ Ｐゴシック" panose="020B0600070205080204" pitchFamily="50" charset="-128"/>
                    <a:ea typeface="ＭＳ Ｐゴシック" panose="020B0600070205080204" pitchFamily="50" charset="-128"/>
                    <a:cs typeface="+mn-cs"/>
                  </a:defRPr>
                </a:pPr>
                <a:endParaRPr lang="ja-JP"/>
              </a:p>
            </c:txPr>
            <c:dLblPos val="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Sheet1!$A$2:$A$21</c:f>
              <c:strCache>
                <c:ptCount val="20"/>
                <c:pt idx="0">
                  <c:v>1月</c:v>
                </c:pt>
                <c:pt idx="1">
                  <c:v>２月</c:v>
                </c:pt>
                <c:pt idx="2">
                  <c:v>３月</c:v>
                </c:pt>
                <c:pt idx="3">
                  <c:v>４月</c:v>
                </c:pt>
                <c:pt idx="4">
                  <c:v>５月</c:v>
                </c:pt>
                <c:pt idx="5">
                  <c:v>６月</c:v>
                </c:pt>
                <c:pt idx="6">
                  <c:v>７月</c:v>
                </c:pt>
                <c:pt idx="7">
                  <c:v>８月</c:v>
                </c:pt>
                <c:pt idx="8">
                  <c:v>９月</c:v>
                </c:pt>
                <c:pt idx="9">
                  <c:v>10月</c:v>
                </c:pt>
                <c:pt idx="10">
                  <c:v>11月</c:v>
                </c:pt>
                <c:pt idx="11">
                  <c:v>12月</c:v>
                </c:pt>
                <c:pt idx="12">
                  <c:v>1月</c:v>
                </c:pt>
                <c:pt idx="13">
                  <c:v>2月</c:v>
                </c:pt>
                <c:pt idx="14">
                  <c:v>3月</c:v>
                </c:pt>
                <c:pt idx="15">
                  <c:v>4月</c:v>
                </c:pt>
                <c:pt idx="16">
                  <c:v>5月</c:v>
                </c:pt>
                <c:pt idx="17">
                  <c:v>6月</c:v>
                </c:pt>
                <c:pt idx="18">
                  <c:v>7月</c:v>
                </c:pt>
                <c:pt idx="19">
                  <c:v>8月</c:v>
                </c:pt>
              </c:strCache>
            </c:strRef>
          </c:cat>
          <c:val>
            <c:numRef>
              <c:f>Sheet1!$C$2:$C$21</c:f>
              <c:numCache>
                <c:formatCode>General</c:formatCode>
                <c:ptCount val="20"/>
                <c:pt idx="0">
                  <c:v>102.4</c:v>
                </c:pt>
                <c:pt idx="1">
                  <c:v>85.9</c:v>
                </c:pt>
                <c:pt idx="2">
                  <c:v>47.1</c:v>
                </c:pt>
                <c:pt idx="3">
                  <c:v>5.7</c:v>
                </c:pt>
                <c:pt idx="4">
                  <c:v>8.6999999999999993</c:v>
                </c:pt>
                <c:pt idx="5">
                  <c:v>13.5</c:v>
                </c:pt>
                <c:pt idx="6">
                  <c:v>20.5</c:v>
                </c:pt>
                <c:pt idx="7">
                  <c:v>24.7</c:v>
                </c:pt>
                <c:pt idx="8">
                  <c:v>37</c:v>
                </c:pt>
                <c:pt idx="9">
                  <c:v>29.4</c:v>
                </c:pt>
                <c:pt idx="10">
                  <c:v>29.7</c:v>
                </c:pt>
                <c:pt idx="11">
                  <c:v>30.3</c:v>
                </c:pt>
                <c:pt idx="12">
                  <c:v>28</c:v>
                </c:pt>
                <c:pt idx="13">
                  <c:v>25.3</c:v>
                </c:pt>
                <c:pt idx="14">
                  <c:v>32.799999999999997</c:v>
                </c:pt>
                <c:pt idx="15">
                  <c:v>34.6</c:v>
                </c:pt>
                <c:pt idx="16">
                  <c:v>37.299999999999997</c:v>
                </c:pt>
                <c:pt idx="17">
                  <c:v>39.9</c:v>
                </c:pt>
                <c:pt idx="18">
                  <c:v>46.9</c:v>
                </c:pt>
                <c:pt idx="19">
                  <c:v>44</c:v>
                </c:pt>
              </c:numCache>
            </c:numRef>
          </c:val>
          <c:smooth val="0"/>
          <c:extLst>
            <c:ext xmlns:c16="http://schemas.microsoft.com/office/drawing/2014/chart" uri="{C3380CC4-5D6E-409C-BE32-E72D297353CC}">
              <c16:uniqueId val="{00000001-8CA7-4C40-94B8-2D24A792AA04}"/>
            </c:ext>
          </c:extLst>
        </c:ser>
        <c:dLbls>
          <c:dLblPos val="r"/>
          <c:showLegendKey val="0"/>
          <c:showVal val="1"/>
          <c:showCatName val="0"/>
          <c:showSerName val="0"/>
          <c:showPercent val="0"/>
          <c:showBubbleSize val="0"/>
        </c:dLbls>
        <c:marker val="1"/>
        <c:smooth val="0"/>
        <c:axId val="2097807664"/>
        <c:axId val="2047942032"/>
      </c:lineChart>
      <c:catAx>
        <c:axId val="2097807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cap="all" spc="120" normalizeH="0" baseline="0">
                <a:solidFill>
                  <a:schemeClr val="tx2"/>
                </a:solidFill>
                <a:latin typeface="ＭＳ Ｐゴシック" panose="020B0600070205080204" pitchFamily="50" charset="-128"/>
                <a:ea typeface="ＭＳ Ｐゴシック" panose="020B0600070205080204" pitchFamily="50" charset="-128"/>
                <a:cs typeface="+mn-cs"/>
              </a:defRPr>
            </a:pPr>
            <a:endParaRPr lang="ja-JP"/>
          </a:p>
        </c:txPr>
        <c:crossAx val="2047942032"/>
        <c:crosses val="autoZero"/>
        <c:auto val="1"/>
        <c:lblAlgn val="ctr"/>
        <c:lblOffset val="100"/>
        <c:noMultiLvlLbl val="0"/>
      </c:catAx>
      <c:valAx>
        <c:axId val="2047942032"/>
        <c:scaling>
          <c:orientation val="minMax"/>
        </c:scaling>
        <c:delete val="0"/>
        <c:axPos val="l"/>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2"/>
                </a:solidFill>
                <a:latin typeface="ＭＳ Ｐゴシック" panose="020B0600070205080204" pitchFamily="50" charset="-128"/>
                <a:ea typeface="ＭＳ Ｐゴシック" panose="020B0600070205080204" pitchFamily="50" charset="-128"/>
                <a:cs typeface="+mn-cs"/>
              </a:defRPr>
            </a:pPr>
            <a:endParaRPr lang="ja-JP"/>
          </a:p>
        </c:txPr>
        <c:crossAx val="2097807664"/>
        <c:crosses val="autoZero"/>
        <c:crossBetween val="between"/>
      </c:valAx>
      <c:spPr>
        <a:noFill/>
        <a:ln>
          <a:noFill/>
        </a:ln>
        <a:effectLst/>
      </c:spPr>
    </c:plotArea>
    <c:legend>
      <c:legendPos val="t"/>
      <c:layout>
        <c:manualLayout>
          <c:xMode val="edge"/>
          <c:yMode val="edge"/>
          <c:x val="0.28058137799973415"/>
          <c:y val="4.4137143451898106E-2"/>
          <c:w val="0.36768221666291889"/>
          <c:h val="5.1277633656183853E-2"/>
        </c:manualLayout>
      </c:layout>
      <c:overlay val="0"/>
      <c:spPr>
        <a:noFill/>
        <a:ln w="38100">
          <a:noFill/>
        </a:ln>
        <a:effectLst/>
      </c:spPr>
      <c:txPr>
        <a:bodyPr rot="0" spcFirstLastPara="1" vertOverflow="ellipsis" vert="horz" wrap="square" anchor="ctr" anchorCtr="1"/>
        <a:lstStyle/>
        <a:p>
          <a:pPr>
            <a:defRPr sz="2000" b="0" i="0" u="none" strike="noStrike" kern="1200" baseline="0">
              <a:solidFill>
                <a:schemeClr val="tx2"/>
              </a:solidFill>
              <a:latin typeface="ＭＳ Ｐゴシック" panose="020B0600070205080204" pitchFamily="50" charset="-128"/>
              <a:ea typeface="ＭＳ Ｐゴシック" panose="020B0600070205080204" pitchFamily="50" charset="-128"/>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a:solidFill>
            <a:schemeClr val="tx2"/>
          </a:solidFill>
          <a:latin typeface="ＭＳ Ｐゴシック" panose="020B0600070205080204" pitchFamily="50" charset="-128"/>
          <a:ea typeface="ＭＳ Ｐゴシック" panose="020B0600070205080204" pitchFamily="50" charset="-128"/>
        </a:defRPr>
      </a:pPr>
      <a:endParaRPr lang="ja-JP"/>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3445358503478826E-2"/>
          <c:y val="1.896761193467535E-2"/>
          <c:w val="0.92490294537166107"/>
          <c:h val="0.78367665764977423"/>
        </c:manualLayout>
      </c:layout>
      <c:barChart>
        <c:barDir val="col"/>
        <c:grouping val="clustered"/>
        <c:varyColors val="0"/>
        <c:ser>
          <c:idx val="0"/>
          <c:order val="0"/>
          <c:tx>
            <c:strRef>
              <c:f>Sheet1!$B$1</c:f>
              <c:strCache>
                <c:ptCount val="1"/>
                <c:pt idx="0">
                  <c:v>系列 1</c:v>
                </c:pt>
              </c:strCache>
            </c:strRef>
          </c:tx>
          <c:spPr>
            <a:solidFill>
              <a:srgbClr val="00B050"/>
            </a:solidFill>
            <a:ln>
              <a:solidFill>
                <a:srgbClr val="00B050"/>
              </a:solidFill>
            </a:ln>
            <a:effectLst/>
          </c:spPr>
          <c:invertIfNegative val="0"/>
          <c:dPt>
            <c:idx val="0"/>
            <c:invertIfNegative val="0"/>
            <c:bubble3D val="0"/>
            <c:extLst>
              <c:ext xmlns:c16="http://schemas.microsoft.com/office/drawing/2014/chart" uri="{C3380CC4-5D6E-409C-BE32-E72D297353CC}">
                <c16:uniqueId val="{00000000-D5C8-4EB5-87FF-6F3407EC4B46}"/>
              </c:ext>
            </c:extLst>
          </c:dPt>
          <c:dPt>
            <c:idx val="1"/>
            <c:invertIfNegative val="0"/>
            <c:bubble3D val="0"/>
            <c:extLst>
              <c:ext xmlns:c16="http://schemas.microsoft.com/office/drawing/2014/chart" uri="{C3380CC4-5D6E-409C-BE32-E72D297353CC}">
                <c16:uniqueId val="{00000002-D5C8-4EB5-87FF-6F3407EC4B46}"/>
              </c:ext>
            </c:extLst>
          </c:dPt>
          <c:dPt>
            <c:idx val="2"/>
            <c:invertIfNegative val="0"/>
            <c:bubble3D val="0"/>
            <c:extLst>
              <c:ext xmlns:c16="http://schemas.microsoft.com/office/drawing/2014/chart" uri="{C3380CC4-5D6E-409C-BE32-E72D297353CC}">
                <c16:uniqueId val="{00000004-D5C8-4EB5-87FF-6F3407EC4B46}"/>
              </c:ext>
            </c:extLst>
          </c:dPt>
          <c:dPt>
            <c:idx val="3"/>
            <c:invertIfNegative val="0"/>
            <c:bubble3D val="0"/>
            <c:extLst>
              <c:ext xmlns:c16="http://schemas.microsoft.com/office/drawing/2014/chart" uri="{C3380CC4-5D6E-409C-BE32-E72D297353CC}">
                <c16:uniqueId val="{00000006-D5C8-4EB5-87FF-6F3407EC4B46}"/>
              </c:ext>
            </c:extLst>
          </c:dPt>
          <c:cat>
            <c:numRef>
              <c:f>Sheet1!$A$2:$A$5</c:f>
              <c:numCache>
                <c:formatCode>General</c:formatCode>
                <c:ptCount val="4"/>
                <c:pt idx="0">
                  <c:v>2018</c:v>
                </c:pt>
                <c:pt idx="1">
                  <c:v>2019</c:v>
                </c:pt>
                <c:pt idx="2">
                  <c:v>2020</c:v>
                </c:pt>
                <c:pt idx="3">
                  <c:v>2021</c:v>
                </c:pt>
              </c:numCache>
            </c:numRef>
          </c:cat>
          <c:val>
            <c:numRef>
              <c:f>Sheet1!$B$2:$B$5</c:f>
              <c:numCache>
                <c:formatCode>General</c:formatCode>
                <c:ptCount val="4"/>
                <c:pt idx="0">
                  <c:v>410</c:v>
                </c:pt>
                <c:pt idx="1">
                  <c:v>262</c:v>
                </c:pt>
                <c:pt idx="2">
                  <c:v>10</c:v>
                </c:pt>
                <c:pt idx="3">
                  <c:v>0</c:v>
                </c:pt>
              </c:numCache>
            </c:numRef>
          </c:val>
          <c:extLst>
            <c:ext xmlns:c16="http://schemas.microsoft.com/office/drawing/2014/chart" uri="{C3380CC4-5D6E-409C-BE32-E72D297353CC}">
              <c16:uniqueId val="{00000011-D5C8-4EB5-87FF-6F3407EC4B46}"/>
            </c:ext>
          </c:extLst>
        </c:ser>
        <c:ser>
          <c:idx val="1"/>
          <c:order val="1"/>
          <c:tx>
            <c:strRef>
              <c:f>Sheet1!$C$1</c:f>
              <c:strCache>
                <c:ptCount val="1"/>
                <c:pt idx="0">
                  <c:v>列1</c:v>
                </c:pt>
              </c:strCache>
            </c:strRef>
          </c:tx>
          <c:spPr>
            <a:solidFill>
              <a:schemeClr val="accent2"/>
            </a:solidFill>
            <a:ln>
              <a:noFill/>
            </a:ln>
            <a:effectLst/>
          </c:spPr>
          <c:invertIfNegative val="0"/>
          <c:cat>
            <c:numRef>
              <c:f>Sheet1!$A$2:$A$5</c:f>
              <c:numCache>
                <c:formatCode>General</c:formatCode>
                <c:ptCount val="4"/>
                <c:pt idx="0">
                  <c:v>2018</c:v>
                </c:pt>
                <c:pt idx="1">
                  <c:v>2019</c:v>
                </c:pt>
                <c:pt idx="2">
                  <c:v>2020</c:v>
                </c:pt>
                <c:pt idx="3">
                  <c:v>2021</c:v>
                </c:pt>
              </c:numCache>
            </c:numRef>
          </c:cat>
          <c:val>
            <c:numRef>
              <c:f>Sheet1!$C$2:$C$5</c:f>
              <c:numCache>
                <c:formatCode>General</c:formatCode>
                <c:ptCount val="4"/>
              </c:numCache>
            </c:numRef>
          </c:val>
          <c:extLst>
            <c:ext xmlns:c16="http://schemas.microsoft.com/office/drawing/2014/chart" uri="{C3380CC4-5D6E-409C-BE32-E72D297353CC}">
              <c16:uniqueId val="{00000012-D5C8-4EB5-87FF-6F3407EC4B46}"/>
            </c:ext>
          </c:extLst>
        </c:ser>
        <c:dLbls>
          <c:showLegendKey val="0"/>
          <c:showVal val="0"/>
          <c:showCatName val="0"/>
          <c:showSerName val="0"/>
          <c:showPercent val="0"/>
          <c:showBubbleSize val="0"/>
        </c:dLbls>
        <c:gapWidth val="219"/>
        <c:overlap val="13"/>
        <c:axId val="159215616"/>
        <c:axId val="159217536"/>
      </c:barChart>
      <c:lineChart>
        <c:grouping val="standard"/>
        <c:varyColors val="0"/>
        <c:ser>
          <c:idx val="2"/>
          <c:order val="2"/>
          <c:tx>
            <c:strRef>
              <c:f>Sheet1!$D$1</c:f>
              <c:strCache>
                <c:ptCount val="1"/>
                <c:pt idx="0">
                  <c:v>列2</c:v>
                </c:pt>
              </c:strCache>
            </c:strRef>
          </c:tx>
          <c:spPr>
            <a:ln w="28575" cap="rnd">
              <a:solidFill>
                <a:schemeClr val="accent3"/>
              </a:solidFill>
              <a:round/>
            </a:ln>
            <a:effectLst/>
          </c:spPr>
          <c:marker>
            <c:symbol val="none"/>
          </c:marker>
          <c:cat>
            <c:numRef>
              <c:f>Sheet1!$A$2:$A$5</c:f>
              <c:numCache>
                <c:formatCode>General</c:formatCode>
                <c:ptCount val="4"/>
                <c:pt idx="0">
                  <c:v>2018</c:v>
                </c:pt>
                <c:pt idx="1">
                  <c:v>2019</c:v>
                </c:pt>
                <c:pt idx="2">
                  <c:v>2020</c:v>
                </c:pt>
                <c:pt idx="3">
                  <c:v>2021</c:v>
                </c:pt>
              </c:numCache>
            </c:numRef>
          </c:cat>
          <c:val>
            <c:numRef>
              <c:f>Sheet1!$D$2:$D$5</c:f>
              <c:numCache>
                <c:formatCode>General</c:formatCode>
                <c:ptCount val="4"/>
              </c:numCache>
            </c:numRef>
          </c:val>
          <c:smooth val="0"/>
          <c:extLst>
            <c:ext xmlns:c16="http://schemas.microsoft.com/office/drawing/2014/chart" uri="{C3380CC4-5D6E-409C-BE32-E72D297353CC}">
              <c16:uniqueId val="{00000013-D5C8-4EB5-87FF-6F3407EC4B46}"/>
            </c:ext>
          </c:extLst>
        </c:ser>
        <c:dLbls>
          <c:showLegendKey val="0"/>
          <c:showVal val="0"/>
          <c:showCatName val="0"/>
          <c:showSerName val="0"/>
          <c:showPercent val="0"/>
          <c:showBubbleSize val="0"/>
        </c:dLbls>
        <c:marker val="1"/>
        <c:smooth val="0"/>
        <c:axId val="159215616"/>
        <c:axId val="159217536"/>
      </c:lineChart>
      <c:catAx>
        <c:axId val="1592156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2"/>
                </a:solidFill>
                <a:latin typeface="ＭＳ Ｐゴシック" panose="020B0600070205080204" pitchFamily="50" charset="-128"/>
                <a:ea typeface="ＭＳ Ｐゴシック" panose="020B0600070205080204" pitchFamily="50" charset="-128"/>
                <a:cs typeface="+mn-cs"/>
              </a:defRPr>
            </a:pPr>
            <a:endParaRPr lang="ja-JP"/>
          </a:p>
        </c:txPr>
        <c:crossAx val="159217536"/>
        <c:crosses val="autoZero"/>
        <c:auto val="1"/>
        <c:lblAlgn val="ctr"/>
        <c:lblOffset val="100"/>
        <c:noMultiLvlLbl val="0"/>
      </c:catAx>
      <c:valAx>
        <c:axId val="1592175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2"/>
                </a:solidFill>
                <a:latin typeface="ＭＳ Ｐゴシック" panose="020B0600070205080204" pitchFamily="50" charset="-128"/>
                <a:ea typeface="ＭＳ Ｐゴシック" panose="020B0600070205080204" pitchFamily="50" charset="-128"/>
                <a:cs typeface="+mn-cs"/>
              </a:defRPr>
            </a:pPr>
            <a:endParaRPr lang="ja-JP"/>
          </a:p>
        </c:txPr>
        <c:crossAx val="159215616"/>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1">
    <c:autoUpdate val="0"/>
  </c:externalData>
  <c:userShapes r:id="rId2"/>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3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drawings/drawing1.xml><?xml version="1.0" encoding="utf-8"?>
<c:userShapes xmlns:c="http://schemas.openxmlformats.org/drawingml/2006/chart">
  <cdr:relSizeAnchor xmlns:cdr="http://schemas.openxmlformats.org/drawingml/2006/chartDrawing">
    <cdr:from>
      <cdr:x>0.0536</cdr:x>
      <cdr:y>0.20307</cdr:y>
    </cdr:from>
    <cdr:to>
      <cdr:x>0.99425</cdr:x>
      <cdr:y>0.20307</cdr:y>
    </cdr:to>
    <cdr:cxnSp macro="">
      <cdr:nvCxnSpPr>
        <cdr:cNvPr id="3" name="直線コネクタ 2">
          <a:extLst xmlns:a="http://schemas.openxmlformats.org/drawingml/2006/main">
            <a:ext uri="{FF2B5EF4-FFF2-40B4-BE49-F238E27FC236}">
              <a16:creationId xmlns:a16="http://schemas.microsoft.com/office/drawing/2014/main" id="{310D931C-EA55-4DB5-84A1-45838090AF0A}"/>
            </a:ext>
          </a:extLst>
        </cdr:cNvPr>
        <cdr:cNvCxnSpPr/>
      </cdr:nvCxnSpPr>
      <cdr:spPr>
        <a:xfrm xmlns:a="http://schemas.openxmlformats.org/drawingml/2006/main">
          <a:off x="579129" y="1228345"/>
          <a:ext cx="10162851" cy="0"/>
        </a:xfrm>
        <a:prstGeom xmlns:a="http://schemas.openxmlformats.org/drawingml/2006/main" prst="line">
          <a:avLst/>
        </a:prstGeom>
        <a:ln xmlns:a="http://schemas.openxmlformats.org/drawingml/2006/main" w="38100">
          <a:solidFill>
            <a:srgbClr val="FF0000"/>
          </a:solidFill>
        </a:ln>
      </cdr:spPr>
      <cdr:style>
        <a:lnRef xmlns:a="http://schemas.openxmlformats.org/drawingml/2006/main" idx="2">
          <a:schemeClr val="accent2"/>
        </a:lnRef>
        <a:fillRef xmlns:a="http://schemas.openxmlformats.org/drawingml/2006/main" idx="0">
          <a:schemeClr val="accent2"/>
        </a:fillRef>
        <a:effectRef xmlns:a="http://schemas.openxmlformats.org/drawingml/2006/main" idx="1">
          <a:schemeClr val="accent2"/>
        </a:effectRef>
        <a:fontRef xmlns:a="http://schemas.openxmlformats.org/drawingml/2006/main" idx="minor">
          <a:schemeClr val="tx1"/>
        </a:fontRef>
      </cdr:style>
    </cdr:cxnSp>
  </cdr:relSizeAnchor>
  <cdr:relSizeAnchor xmlns:cdr="http://schemas.openxmlformats.org/drawingml/2006/chartDrawing">
    <cdr:from>
      <cdr:x>0.64306</cdr:x>
      <cdr:y>0.04477</cdr:y>
    </cdr:from>
    <cdr:to>
      <cdr:x>0.7951</cdr:x>
      <cdr:y>0.10446</cdr:y>
    </cdr:to>
    <cdr:sp macro="" textlink="">
      <cdr:nvSpPr>
        <cdr:cNvPr id="5" name="テキスト ボックス 13">
          <a:extLst xmlns:a="http://schemas.openxmlformats.org/drawingml/2006/main">
            <a:ext uri="{FF2B5EF4-FFF2-40B4-BE49-F238E27FC236}">
              <a16:creationId xmlns:a16="http://schemas.microsoft.com/office/drawing/2014/main" id="{B4A863A6-F26E-4D41-960D-9E0CC1FACAD4}"/>
            </a:ext>
          </a:extLst>
        </cdr:cNvPr>
        <cdr:cNvSpPr txBox="1"/>
      </cdr:nvSpPr>
      <cdr:spPr>
        <a:xfrm xmlns:a="http://schemas.openxmlformats.org/drawingml/2006/main">
          <a:off x="6707943" y="277001"/>
          <a:ext cx="1585927" cy="36932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xmlns:a="http://schemas.openxmlformats.org/drawingml/2006/main">
          <a:r>
            <a:rPr kumimoji="1" lang="en-US" altLang="ja-JP" b="1" dirty="0">
              <a:latin typeface="ＭＳ Ｐゴシック" panose="020B0600070205080204" pitchFamily="50" charset="-128"/>
              <a:ea typeface="ＭＳ Ｐゴシック" panose="020B0600070205080204" pitchFamily="50" charset="-128"/>
            </a:rPr>
            <a:t>20</a:t>
          </a:r>
          <a:r>
            <a:rPr kumimoji="1" lang="ja-JP" altLang="en-US" b="1" dirty="0">
              <a:latin typeface="ＭＳ Ｐゴシック" panose="020B0600070205080204" pitchFamily="50" charset="-128"/>
              <a:ea typeface="ＭＳ Ｐゴシック" panose="020B0600070205080204" pitchFamily="50" charset="-128"/>
            </a:rPr>
            <a:t>１９年比</a:t>
          </a:r>
        </a:p>
      </cdr:txBody>
    </cdr:sp>
  </cdr:relSizeAnchor>
</c:userShapes>
</file>

<file path=ppt/drawings/drawing2.xml><?xml version="1.0" encoding="utf-8"?>
<c:userShapes xmlns:c="http://schemas.openxmlformats.org/drawingml/2006/chart">
  <cdr:relSizeAnchor xmlns:cdr="http://schemas.openxmlformats.org/drawingml/2006/chartDrawing">
    <cdr:from>
      <cdr:x>0.46774</cdr:x>
      <cdr:y>0.33015</cdr:y>
    </cdr:from>
    <cdr:to>
      <cdr:x>0.71531</cdr:x>
      <cdr:y>0.3927</cdr:y>
    </cdr:to>
    <cdr:sp macro="" textlink="">
      <cdr:nvSpPr>
        <cdr:cNvPr id="2" name="テキスト ボックス 1">
          <a:extLst xmlns:a="http://schemas.openxmlformats.org/drawingml/2006/main">
            <a:ext uri="{FF2B5EF4-FFF2-40B4-BE49-F238E27FC236}">
              <a16:creationId xmlns:a16="http://schemas.microsoft.com/office/drawing/2014/main" id="{1D2FA3DE-ACDF-4929-B2DA-96CDF330371D}"/>
            </a:ext>
          </a:extLst>
        </cdr:cNvPr>
        <cdr:cNvSpPr txBox="1"/>
      </cdr:nvSpPr>
      <cdr:spPr>
        <a:xfrm xmlns:a="http://schemas.openxmlformats.org/drawingml/2006/main">
          <a:off x="4176464" y="1949442"/>
          <a:ext cx="2210544" cy="369332"/>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ja-JP" altLang="en-US" sz="1100" dirty="0"/>
        </a:p>
      </cdr:txBody>
    </cdr:sp>
  </cdr:relSizeAnchor>
  <cdr:relSizeAnchor xmlns:cdr="http://schemas.openxmlformats.org/drawingml/2006/chartDrawing">
    <cdr:from>
      <cdr:x>0.85202</cdr:x>
      <cdr:y>0.93902</cdr:y>
    </cdr:from>
    <cdr:to>
      <cdr:x>0.95443</cdr:x>
      <cdr:y>1</cdr:y>
    </cdr:to>
    <cdr:sp macro="" textlink="">
      <cdr:nvSpPr>
        <cdr:cNvPr id="4" name="テキスト ボックス 3">
          <a:extLst xmlns:a="http://schemas.openxmlformats.org/drawingml/2006/main">
            <a:ext uri="{FF2B5EF4-FFF2-40B4-BE49-F238E27FC236}">
              <a16:creationId xmlns:a16="http://schemas.microsoft.com/office/drawing/2014/main" id="{7C9DA415-53D8-4936-913B-3584AA36FC19}"/>
            </a:ext>
          </a:extLst>
        </cdr:cNvPr>
        <cdr:cNvSpPr txBox="1"/>
      </cdr:nvSpPr>
      <cdr:spPr>
        <a:xfrm xmlns:a="http://schemas.openxmlformats.org/drawingml/2006/main">
          <a:off x="7607696" y="5544616"/>
          <a:ext cx="914400" cy="36004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ja-JP" altLang="en-US" sz="1100" dirty="0"/>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8203D23-0B32-4A14-BE8D-4E8A6BB6E393}"/>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F471BAC7-EDCE-4E1C-8E6B-BEBC2FEEBD8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885C3C71-8110-40C8-AC4E-C36321014713}"/>
              </a:ext>
            </a:extLst>
          </p:cNvPr>
          <p:cNvSpPr>
            <a:spLocks noGrp="1"/>
          </p:cNvSpPr>
          <p:nvPr>
            <p:ph type="dt" sz="half" idx="10"/>
          </p:nvPr>
        </p:nvSpPr>
        <p:spPr/>
        <p:txBody>
          <a:bodyPr/>
          <a:lstStyle/>
          <a:p>
            <a:fld id="{73B89D0B-A63C-4838-AFB5-DDF39CCFB366}" type="datetimeFigureOut">
              <a:rPr kumimoji="1" lang="ja-JP" altLang="en-US" smtClean="0"/>
              <a:t>2021/10/27</a:t>
            </a:fld>
            <a:endParaRPr kumimoji="1" lang="ja-JP" altLang="en-US"/>
          </a:p>
        </p:txBody>
      </p:sp>
      <p:sp>
        <p:nvSpPr>
          <p:cNvPr id="5" name="フッター プレースホルダー 4">
            <a:extLst>
              <a:ext uri="{FF2B5EF4-FFF2-40B4-BE49-F238E27FC236}">
                <a16:creationId xmlns:a16="http://schemas.microsoft.com/office/drawing/2014/main" id="{227B0E6B-7B49-4EBC-98B9-FFD6ADD4030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6FC8889-3E77-44F2-B8F9-13E422E38033}"/>
              </a:ext>
            </a:extLst>
          </p:cNvPr>
          <p:cNvSpPr>
            <a:spLocks noGrp="1"/>
          </p:cNvSpPr>
          <p:nvPr>
            <p:ph type="sldNum" sz="quarter" idx="12"/>
          </p:nvPr>
        </p:nvSpPr>
        <p:spPr/>
        <p:txBody>
          <a:bodyPr/>
          <a:lstStyle/>
          <a:p>
            <a:fld id="{46763DA7-3F19-4E2E-972D-E2C4C5BFB2AC}" type="slidenum">
              <a:rPr kumimoji="1" lang="ja-JP" altLang="en-US" smtClean="0"/>
              <a:t>‹#›</a:t>
            </a:fld>
            <a:endParaRPr kumimoji="1" lang="ja-JP" altLang="en-US"/>
          </a:p>
        </p:txBody>
      </p:sp>
    </p:spTree>
    <p:extLst>
      <p:ext uri="{BB962C8B-B14F-4D97-AF65-F5344CB8AC3E}">
        <p14:creationId xmlns:p14="http://schemas.microsoft.com/office/powerpoint/2010/main" val="23438585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44057DF-1276-4586-B0C4-4F08FAF74064}"/>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078FE38B-5857-4F7F-ADF1-CB03CBD53DC3}"/>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FCA9118-B6B6-433F-A2CE-55BE1A93C754}"/>
              </a:ext>
            </a:extLst>
          </p:cNvPr>
          <p:cNvSpPr>
            <a:spLocks noGrp="1"/>
          </p:cNvSpPr>
          <p:nvPr>
            <p:ph type="dt" sz="half" idx="10"/>
          </p:nvPr>
        </p:nvSpPr>
        <p:spPr/>
        <p:txBody>
          <a:bodyPr/>
          <a:lstStyle/>
          <a:p>
            <a:fld id="{73B89D0B-A63C-4838-AFB5-DDF39CCFB366}" type="datetimeFigureOut">
              <a:rPr kumimoji="1" lang="ja-JP" altLang="en-US" smtClean="0"/>
              <a:t>2021/10/27</a:t>
            </a:fld>
            <a:endParaRPr kumimoji="1" lang="ja-JP" altLang="en-US"/>
          </a:p>
        </p:txBody>
      </p:sp>
      <p:sp>
        <p:nvSpPr>
          <p:cNvPr id="5" name="フッター プレースホルダー 4">
            <a:extLst>
              <a:ext uri="{FF2B5EF4-FFF2-40B4-BE49-F238E27FC236}">
                <a16:creationId xmlns:a16="http://schemas.microsoft.com/office/drawing/2014/main" id="{AD026A4E-E02A-4186-A707-09C42C411B0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7C7089C-9E93-4D9E-AA2B-7EDAD9CFBCFF}"/>
              </a:ext>
            </a:extLst>
          </p:cNvPr>
          <p:cNvSpPr>
            <a:spLocks noGrp="1"/>
          </p:cNvSpPr>
          <p:nvPr>
            <p:ph type="sldNum" sz="quarter" idx="12"/>
          </p:nvPr>
        </p:nvSpPr>
        <p:spPr/>
        <p:txBody>
          <a:bodyPr/>
          <a:lstStyle/>
          <a:p>
            <a:fld id="{46763DA7-3F19-4E2E-972D-E2C4C5BFB2AC}" type="slidenum">
              <a:rPr kumimoji="1" lang="ja-JP" altLang="en-US" smtClean="0"/>
              <a:t>‹#›</a:t>
            </a:fld>
            <a:endParaRPr kumimoji="1" lang="ja-JP" altLang="en-US"/>
          </a:p>
        </p:txBody>
      </p:sp>
    </p:spTree>
    <p:extLst>
      <p:ext uri="{BB962C8B-B14F-4D97-AF65-F5344CB8AC3E}">
        <p14:creationId xmlns:p14="http://schemas.microsoft.com/office/powerpoint/2010/main" val="7471924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D1880005-3A03-4E51-AD8A-717C795E03E8}"/>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04D09794-4003-4397-A117-F5C872D62E15}"/>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ADF2F8E-2993-486B-94A0-8CA53777753F}"/>
              </a:ext>
            </a:extLst>
          </p:cNvPr>
          <p:cNvSpPr>
            <a:spLocks noGrp="1"/>
          </p:cNvSpPr>
          <p:nvPr>
            <p:ph type="dt" sz="half" idx="10"/>
          </p:nvPr>
        </p:nvSpPr>
        <p:spPr/>
        <p:txBody>
          <a:bodyPr/>
          <a:lstStyle/>
          <a:p>
            <a:fld id="{73B89D0B-A63C-4838-AFB5-DDF39CCFB366}" type="datetimeFigureOut">
              <a:rPr kumimoji="1" lang="ja-JP" altLang="en-US" smtClean="0"/>
              <a:t>2021/10/27</a:t>
            </a:fld>
            <a:endParaRPr kumimoji="1" lang="ja-JP" altLang="en-US"/>
          </a:p>
        </p:txBody>
      </p:sp>
      <p:sp>
        <p:nvSpPr>
          <p:cNvPr id="5" name="フッター プレースホルダー 4">
            <a:extLst>
              <a:ext uri="{FF2B5EF4-FFF2-40B4-BE49-F238E27FC236}">
                <a16:creationId xmlns:a16="http://schemas.microsoft.com/office/drawing/2014/main" id="{C1FEBB1A-8E81-454F-AED1-0F659BC0824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44027CE-B652-48B6-844B-49D4FD215793}"/>
              </a:ext>
            </a:extLst>
          </p:cNvPr>
          <p:cNvSpPr>
            <a:spLocks noGrp="1"/>
          </p:cNvSpPr>
          <p:nvPr>
            <p:ph type="sldNum" sz="quarter" idx="12"/>
          </p:nvPr>
        </p:nvSpPr>
        <p:spPr/>
        <p:txBody>
          <a:bodyPr/>
          <a:lstStyle/>
          <a:p>
            <a:fld id="{46763DA7-3F19-4E2E-972D-E2C4C5BFB2AC}" type="slidenum">
              <a:rPr kumimoji="1" lang="ja-JP" altLang="en-US" smtClean="0"/>
              <a:t>‹#›</a:t>
            </a:fld>
            <a:endParaRPr kumimoji="1" lang="ja-JP" altLang="en-US"/>
          </a:p>
        </p:txBody>
      </p:sp>
    </p:spTree>
    <p:extLst>
      <p:ext uri="{BB962C8B-B14F-4D97-AF65-F5344CB8AC3E}">
        <p14:creationId xmlns:p14="http://schemas.microsoft.com/office/powerpoint/2010/main" val="313720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E8EA0AA-4894-47B0-BE47-A06FEA4E7C60}"/>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E14FD358-D508-461D-A9CE-7BD24D5CF6B5}"/>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847B75F-468D-475A-A5E5-26D42BF6CFF0}"/>
              </a:ext>
            </a:extLst>
          </p:cNvPr>
          <p:cNvSpPr>
            <a:spLocks noGrp="1"/>
          </p:cNvSpPr>
          <p:nvPr>
            <p:ph type="dt" sz="half" idx="10"/>
          </p:nvPr>
        </p:nvSpPr>
        <p:spPr/>
        <p:txBody>
          <a:bodyPr/>
          <a:lstStyle/>
          <a:p>
            <a:fld id="{73B89D0B-A63C-4838-AFB5-DDF39CCFB366}" type="datetimeFigureOut">
              <a:rPr kumimoji="1" lang="ja-JP" altLang="en-US" smtClean="0"/>
              <a:t>2021/10/27</a:t>
            </a:fld>
            <a:endParaRPr kumimoji="1" lang="ja-JP" altLang="en-US"/>
          </a:p>
        </p:txBody>
      </p:sp>
      <p:sp>
        <p:nvSpPr>
          <p:cNvPr id="5" name="フッター プレースホルダー 4">
            <a:extLst>
              <a:ext uri="{FF2B5EF4-FFF2-40B4-BE49-F238E27FC236}">
                <a16:creationId xmlns:a16="http://schemas.microsoft.com/office/drawing/2014/main" id="{45BF9BEE-B68B-413D-BF69-9D070F38A65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43B6B16-7748-4200-8C0C-4572728451FD}"/>
              </a:ext>
            </a:extLst>
          </p:cNvPr>
          <p:cNvSpPr>
            <a:spLocks noGrp="1"/>
          </p:cNvSpPr>
          <p:nvPr>
            <p:ph type="sldNum" sz="quarter" idx="12"/>
          </p:nvPr>
        </p:nvSpPr>
        <p:spPr/>
        <p:txBody>
          <a:bodyPr/>
          <a:lstStyle/>
          <a:p>
            <a:fld id="{46763DA7-3F19-4E2E-972D-E2C4C5BFB2AC}" type="slidenum">
              <a:rPr kumimoji="1" lang="ja-JP" altLang="en-US" smtClean="0"/>
              <a:t>‹#›</a:t>
            </a:fld>
            <a:endParaRPr kumimoji="1" lang="ja-JP" altLang="en-US"/>
          </a:p>
        </p:txBody>
      </p:sp>
    </p:spTree>
    <p:extLst>
      <p:ext uri="{BB962C8B-B14F-4D97-AF65-F5344CB8AC3E}">
        <p14:creationId xmlns:p14="http://schemas.microsoft.com/office/powerpoint/2010/main" val="6747736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FD469E0-F2B3-4846-913F-A25EB78E7176}"/>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A453465-4750-4F2A-95B4-BE7BB8A6FE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42E3853C-9E86-4A95-A10E-494729410A8D}"/>
              </a:ext>
            </a:extLst>
          </p:cNvPr>
          <p:cNvSpPr>
            <a:spLocks noGrp="1"/>
          </p:cNvSpPr>
          <p:nvPr>
            <p:ph type="dt" sz="half" idx="10"/>
          </p:nvPr>
        </p:nvSpPr>
        <p:spPr/>
        <p:txBody>
          <a:bodyPr/>
          <a:lstStyle/>
          <a:p>
            <a:fld id="{73B89D0B-A63C-4838-AFB5-DDF39CCFB366}" type="datetimeFigureOut">
              <a:rPr kumimoji="1" lang="ja-JP" altLang="en-US" smtClean="0"/>
              <a:t>2021/10/27</a:t>
            </a:fld>
            <a:endParaRPr kumimoji="1" lang="ja-JP" altLang="en-US"/>
          </a:p>
        </p:txBody>
      </p:sp>
      <p:sp>
        <p:nvSpPr>
          <p:cNvPr id="5" name="フッター プレースホルダー 4">
            <a:extLst>
              <a:ext uri="{FF2B5EF4-FFF2-40B4-BE49-F238E27FC236}">
                <a16:creationId xmlns:a16="http://schemas.microsoft.com/office/drawing/2014/main" id="{DF2A8CB4-431D-4D7C-B128-F3849FA3E7E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EE130B5-D28D-4620-9708-8F00E572E91E}"/>
              </a:ext>
            </a:extLst>
          </p:cNvPr>
          <p:cNvSpPr>
            <a:spLocks noGrp="1"/>
          </p:cNvSpPr>
          <p:nvPr>
            <p:ph type="sldNum" sz="quarter" idx="12"/>
          </p:nvPr>
        </p:nvSpPr>
        <p:spPr/>
        <p:txBody>
          <a:bodyPr/>
          <a:lstStyle/>
          <a:p>
            <a:fld id="{46763DA7-3F19-4E2E-972D-E2C4C5BFB2AC}" type="slidenum">
              <a:rPr kumimoji="1" lang="ja-JP" altLang="en-US" smtClean="0"/>
              <a:t>‹#›</a:t>
            </a:fld>
            <a:endParaRPr kumimoji="1" lang="ja-JP" altLang="en-US"/>
          </a:p>
        </p:txBody>
      </p:sp>
    </p:spTree>
    <p:extLst>
      <p:ext uri="{BB962C8B-B14F-4D97-AF65-F5344CB8AC3E}">
        <p14:creationId xmlns:p14="http://schemas.microsoft.com/office/powerpoint/2010/main" val="20778158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6D600F8-00FD-4CC9-A920-85346C45A74E}"/>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16946ED-D18F-4D36-BCF4-85FCF12E9137}"/>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C3A0E04C-979B-4082-BB14-A52476F3BEFA}"/>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1F4986EB-75BB-4885-A378-14E51322A880}"/>
              </a:ext>
            </a:extLst>
          </p:cNvPr>
          <p:cNvSpPr>
            <a:spLocks noGrp="1"/>
          </p:cNvSpPr>
          <p:nvPr>
            <p:ph type="dt" sz="half" idx="10"/>
          </p:nvPr>
        </p:nvSpPr>
        <p:spPr/>
        <p:txBody>
          <a:bodyPr/>
          <a:lstStyle/>
          <a:p>
            <a:fld id="{73B89D0B-A63C-4838-AFB5-DDF39CCFB366}" type="datetimeFigureOut">
              <a:rPr kumimoji="1" lang="ja-JP" altLang="en-US" smtClean="0"/>
              <a:t>2021/10/27</a:t>
            </a:fld>
            <a:endParaRPr kumimoji="1" lang="ja-JP" altLang="en-US"/>
          </a:p>
        </p:txBody>
      </p:sp>
      <p:sp>
        <p:nvSpPr>
          <p:cNvPr id="6" name="フッター プレースホルダー 5">
            <a:extLst>
              <a:ext uri="{FF2B5EF4-FFF2-40B4-BE49-F238E27FC236}">
                <a16:creationId xmlns:a16="http://schemas.microsoft.com/office/drawing/2014/main" id="{DFBBE8D3-329D-4E40-8764-A87FA2D83000}"/>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E905CDE-40A0-4B14-B581-E657385AA5B6}"/>
              </a:ext>
            </a:extLst>
          </p:cNvPr>
          <p:cNvSpPr>
            <a:spLocks noGrp="1"/>
          </p:cNvSpPr>
          <p:nvPr>
            <p:ph type="sldNum" sz="quarter" idx="12"/>
          </p:nvPr>
        </p:nvSpPr>
        <p:spPr/>
        <p:txBody>
          <a:bodyPr/>
          <a:lstStyle/>
          <a:p>
            <a:fld id="{46763DA7-3F19-4E2E-972D-E2C4C5BFB2AC}" type="slidenum">
              <a:rPr kumimoji="1" lang="ja-JP" altLang="en-US" smtClean="0"/>
              <a:t>‹#›</a:t>
            </a:fld>
            <a:endParaRPr kumimoji="1" lang="ja-JP" altLang="en-US"/>
          </a:p>
        </p:txBody>
      </p:sp>
    </p:spTree>
    <p:extLst>
      <p:ext uri="{BB962C8B-B14F-4D97-AF65-F5344CB8AC3E}">
        <p14:creationId xmlns:p14="http://schemas.microsoft.com/office/powerpoint/2010/main" val="742380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0DE0FDB-E5F5-4A4D-A65C-ED1ADFC36ECE}"/>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668A58AD-1F1D-4655-BC59-1E10C1E2688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6948F99F-4768-42C0-B534-F4BEA5CAC04E}"/>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DD77F48E-5FE9-4FA3-A45D-3BE9F5BC055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F68E2FAD-664F-4D11-AEA4-4B22F85CF741}"/>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5118772E-E964-4144-AA6B-0C12D414ED67}"/>
              </a:ext>
            </a:extLst>
          </p:cNvPr>
          <p:cNvSpPr>
            <a:spLocks noGrp="1"/>
          </p:cNvSpPr>
          <p:nvPr>
            <p:ph type="dt" sz="half" idx="10"/>
          </p:nvPr>
        </p:nvSpPr>
        <p:spPr/>
        <p:txBody>
          <a:bodyPr/>
          <a:lstStyle/>
          <a:p>
            <a:fld id="{73B89D0B-A63C-4838-AFB5-DDF39CCFB366}" type="datetimeFigureOut">
              <a:rPr kumimoji="1" lang="ja-JP" altLang="en-US" smtClean="0"/>
              <a:t>2021/10/27</a:t>
            </a:fld>
            <a:endParaRPr kumimoji="1" lang="ja-JP" altLang="en-US"/>
          </a:p>
        </p:txBody>
      </p:sp>
      <p:sp>
        <p:nvSpPr>
          <p:cNvPr id="8" name="フッター プレースホルダー 7">
            <a:extLst>
              <a:ext uri="{FF2B5EF4-FFF2-40B4-BE49-F238E27FC236}">
                <a16:creationId xmlns:a16="http://schemas.microsoft.com/office/drawing/2014/main" id="{C3784949-8C91-453E-B48B-AD1D66E59FCF}"/>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152C0A08-52BC-42C7-9FE8-AFC1C20FA928}"/>
              </a:ext>
            </a:extLst>
          </p:cNvPr>
          <p:cNvSpPr>
            <a:spLocks noGrp="1"/>
          </p:cNvSpPr>
          <p:nvPr>
            <p:ph type="sldNum" sz="quarter" idx="12"/>
          </p:nvPr>
        </p:nvSpPr>
        <p:spPr/>
        <p:txBody>
          <a:bodyPr/>
          <a:lstStyle/>
          <a:p>
            <a:fld id="{46763DA7-3F19-4E2E-972D-E2C4C5BFB2AC}" type="slidenum">
              <a:rPr kumimoji="1" lang="ja-JP" altLang="en-US" smtClean="0"/>
              <a:t>‹#›</a:t>
            </a:fld>
            <a:endParaRPr kumimoji="1" lang="ja-JP" altLang="en-US"/>
          </a:p>
        </p:txBody>
      </p:sp>
    </p:spTree>
    <p:extLst>
      <p:ext uri="{BB962C8B-B14F-4D97-AF65-F5344CB8AC3E}">
        <p14:creationId xmlns:p14="http://schemas.microsoft.com/office/powerpoint/2010/main" val="4441752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E1EE46B-5877-4AB7-9A28-FC55BF0127F6}"/>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57C11286-1758-40D3-AAA4-10DA0726DFA6}"/>
              </a:ext>
            </a:extLst>
          </p:cNvPr>
          <p:cNvSpPr>
            <a:spLocks noGrp="1"/>
          </p:cNvSpPr>
          <p:nvPr>
            <p:ph type="dt" sz="half" idx="10"/>
          </p:nvPr>
        </p:nvSpPr>
        <p:spPr/>
        <p:txBody>
          <a:bodyPr/>
          <a:lstStyle/>
          <a:p>
            <a:fld id="{73B89D0B-A63C-4838-AFB5-DDF39CCFB366}" type="datetimeFigureOut">
              <a:rPr kumimoji="1" lang="ja-JP" altLang="en-US" smtClean="0"/>
              <a:t>2021/10/27</a:t>
            </a:fld>
            <a:endParaRPr kumimoji="1" lang="ja-JP" altLang="en-US"/>
          </a:p>
        </p:txBody>
      </p:sp>
      <p:sp>
        <p:nvSpPr>
          <p:cNvPr id="4" name="フッター プレースホルダー 3">
            <a:extLst>
              <a:ext uri="{FF2B5EF4-FFF2-40B4-BE49-F238E27FC236}">
                <a16:creationId xmlns:a16="http://schemas.microsoft.com/office/drawing/2014/main" id="{5222F9B5-31DC-4E5E-B5A8-48A73D252130}"/>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325D8D8F-0431-4DE4-978D-79B20DF5B441}"/>
              </a:ext>
            </a:extLst>
          </p:cNvPr>
          <p:cNvSpPr>
            <a:spLocks noGrp="1"/>
          </p:cNvSpPr>
          <p:nvPr>
            <p:ph type="sldNum" sz="quarter" idx="12"/>
          </p:nvPr>
        </p:nvSpPr>
        <p:spPr/>
        <p:txBody>
          <a:bodyPr/>
          <a:lstStyle/>
          <a:p>
            <a:fld id="{46763DA7-3F19-4E2E-972D-E2C4C5BFB2AC}" type="slidenum">
              <a:rPr kumimoji="1" lang="ja-JP" altLang="en-US" smtClean="0"/>
              <a:t>‹#›</a:t>
            </a:fld>
            <a:endParaRPr kumimoji="1" lang="ja-JP" altLang="en-US"/>
          </a:p>
        </p:txBody>
      </p:sp>
    </p:spTree>
    <p:extLst>
      <p:ext uri="{BB962C8B-B14F-4D97-AF65-F5344CB8AC3E}">
        <p14:creationId xmlns:p14="http://schemas.microsoft.com/office/powerpoint/2010/main" val="2545063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1DBBC5D5-16FE-409C-B58E-0B44F20AC58A}"/>
              </a:ext>
            </a:extLst>
          </p:cNvPr>
          <p:cNvSpPr>
            <a:spLocks noGrp="1"/>
          </p:cNvSpPr>
          <p:nvPr>
            <p:ph type="dt" sz="half" idx="10"/>
          </p:nvPr>
        </p:nvSpPr>
        <p:spPr/>
        <p:txBody>
          <a:bodyPr/>
          <a:lstStyle/>
          <a:p>
            <a:fld id="{73B89D0B-A63C-4838-AFB5-DDF39CCFB366}" type="datetimeFigureOut">
              <a:rPr kumimoji="1" lang="ja-JP" altLang="en-US" smtClean="0"/>
              <a:t>2021/10/27</a:t>
            </a:fld>
            <a:endParaRPr kumimoji="1" lang="ja-JP" altLang="en-US"/>
          </a:p>
        </p:txBody>
      </p:sp>
      <p:sp>
        <p:nvSpPr>
          <p:cNvPr id="3" name="フッター プレースホルダー 2">
            <a:extLst>
              <a:ext uri="{FF2B5EF4-FFF2-40B4-BE49-F238E27FC236}">
                <a16:creationId xmlns:a16="http://schemas.microsoft.com/office/drawing/2014/main" id="{874829C9-672C-4794-8EBD-DC2F06756068}"/>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0E65810E-9979-4FD2-96DF-BD3CBACFC3B9}"/>
              </a:ext>
            </a:extLst>
          </p:cNvPr>
          <p:cNvSpPr>
            <a:spLocks noGrp="1"/>
          </p:cNvSpPr>
          <p:nvPr>
            <p:ph type="sldNum" sz="quarter" idx="12"/>
          </p:nvPr>
        </p:nvSpPr>
        <p:spPr/>
        <p:txBody>
          <a:bodyPr/>
          <a:lstStyle/>
          <a:p>
            <a:fld id="{46763DA7-3F19-4E2E-972D-E2C4C5BFB2AC}" type="slidenum">
              <a:rPr kumimoji="1" lang="ja-JP" altLang="en-US" smtClean="0"/>
              <a:t>‹#›</a:t>
            </a:fld>
            <a:endParaRPr kumimoji="1" lang="ja-JP" altLang="en-US"/>
          </a:p>
        </p:txBody>
      </p:sp>
    </p:spTree>
    <p:extLst>
      <p:ext uri="{BB962C8B-B14F-4D97-AF65-F5344CB8AC3E}">
        <p14:creationId xmlns:p14="http://schemas.microsoft.com/office/powerpoint/2010/main" val="3141815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0CE5970-B50B-4E7D-913F-CEA7AE28166D}"/>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E201BE66-009B-4A76-BB04-ACAA87FBF7F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A3297481-69EE-444B-8298-B2E869D443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8797C634-66D4-4CAB-AF5E-E93C099389CF}"/>
              </a:ext>
            </a:extLst>
          </p:cNvPr>
          <p:cNvSpPr>
            <a:spLocks noGrp="1"/>
          </p:cNvSpPr>
          <p:nvPr>
            <p:ph type="dt" sz="half" idx="10"/>
          </p:nvPr>
        </p:nvSpPr>
        <p:spPr/>
        <p:txBody>
          <a:bodyPr/>
          <a:lstStyle/>
          <a:p>
            <a:fld id="{73B89D0B-A63C-4838-AFB5-DDF39CCFB366}" type="datetimeFigureOut">
              <a:rPr kumimoji="1" lang="ja-JP" altLang="en-US" smtClean="0"/>
              <a:t>2021/10/27</a:t>
            </a:fld>
            <a:endParaRPr kumimoji="1" lang="ja-JP" altLang="en-US"/>
          </a:p>
        </p:txBody>
      </p:sp>
      <p:sp>
        <p:nvSpPr>
          <p:cNvPr id="6" name="フッター プレースホルダー 5">
            <a:extLst>
              <a:ext uri="{FF2B5EF4-FFF2-40B4-BE49-F238E27FC236}">
                <a16:creationId xmlns:a16="http://schemas.microsoft.com/office/drawing/2014/main" id="{974F3870-78F1-4D4A-8319-C0C7916DA5C2}"/>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1EDFD162-8538-4536-97CE-57A73E80D0A4}"/>
              </a:ext>
            </a:extLst>
          </p:cNvPr>
          <p:cNvSpPr>
            <a:spLocks noGrp="1"/>
          </p:cNvSpPr>
          <p:nvPr>
            <p:ph type="sldNum" sz="quarter" idx="12"/>
          </p:nvPr>
        </p:nvSpPr>
        <p:spPr/>
        <p:txBody>
          <a:bodyPr/>
          <a:lstStyle/>
          <a:p>
            <a:fld id="{46763DA7-3F19-4E2E-972D-E2C4C5BFB2AC}" type="slidenum">
              <a:rPr kumimoji="1" lang="ja-JP" altLang="en-US" smtClean="0"/>
              <a:t>‹#›</a:t>
            </a:fld>
            <a:endParaRPr kumimoji="1" lang="ja-JP" altLang="en-US"/>
          </a:p>
        </p:txBody>
      </p:sp>
    </p:spTree>
    <p:extLst>
      <p:ext uri="{BB962C8B-B14F-4D97-AF65-F5344CB8AC3E}">
        <p14:creationId xmlns:p14="http://schemas.microsoft.com/office/powerpoint/2010/main" val="1224791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6B59E3-BD6D-43DC-B1C1-1E5D2CD87E23}"/>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833B0EEE-4EB9-4347-856B-DC9F840B9EF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D81E7107-1F7D-4C50-8A40-05E1983C79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82D1146C-B7A9-4817-B4A2-D7525B9099A3}"/>
              </a:ext>
            </a:extLst>
          </p:cNvPr>
          <p:cNvSpPr>
            <a:spLocks noGrp="1"/>
          </p:cNvSpPr>
          <p:nvPr>
            <p:ph type="dt" sz="half" idx="10"/>
          </p:nvPr>
        </p:nvSpPr>
        <p:spPr/>
        <p:txBody>
          <a:bodyPr/>
          <a:lstStyle/>
          <a:p>
            <a:fld id="{73B89D0B-A63C-4838-AFB5-DDF39CCFB366}" type="datetimeFigureOut">
              <a:rPr kumimoji="1" lang="ja-JP" altLang="en-US" smtClean="0"/>
              <a:t>2021/10/27</a:t>
            </a:fld>
            <a:endParaRPr kumimoji="1" lang="ja-JP" altLang="en-US"/>
          </a:p>
        </p:txBody>
      </p:sp>
      <p:sp>
        <p:nvSpPr>
          <p:cNvPr id="6" name="フッター プレースホルダー 5">
            <a:extLst>
              <a:ext uri="{FF2B5EF4-FFF2-40B4-BE49-F238E27FC236}">
                <a16:creationId xmlns:a16="http://schemas.microsoft.com/office/drawing/2014/main" id="{53FC2BC5-C260-40AB-ADA5-39D5B49BBC68}"/>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F00898BE-DD21-499F-BA60-90E0F9D31519}"/>
              </a:ext>
            </a:extLst>
          </p:cNvPr>
          <p:cNvSpPr>
            <a:spLocks noGrp="1"/>
          </p:cNvSpPr>
          <p:nvPr>
            <p:ph type="sldNum" sz="quarter" idx="12"/>
          </p:nvPr>
        </p:nvSpPr>
        <p:spPr/>
        <p:txBody>
          <a:bodyPr/>
          <a:lstStyle/>
          <a:p>
            <a:fld id="{46763DA7-3F19-4E2E-972D-E2C4C5BFB2AC}" type="slidenum">
              <a:rPr kumimoji="1" lang="ja-JP" altLang="en-US" smtClean="0"/>
              <a:t>‹#›</a:t>
            </a:fld>
            <a:endParaRPr kumimoji="1" lang="ja-JP" altLang="en-US"/>
          </a:p>
        </p:txBody>
      </p:sp>
    </p:spTree>
    <p:extLst>
      <p:ext uri="{BB962C8B-B14F-4D97-AF65-F5344CB8AC3E}">
        <p14:creationId xmlns:p14="http://schemas.microsoft.com/office/powerpoint/2010/main" val="40109558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871A7B57-1CCD-491E-982C-ACF8536513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9895385-3894-49A7-BF0C-F6AD133944A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15E41DD-7BD7-4FC8-8DC4-AC3707F3EAF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B89D0B-A63C-4838-AFB5-DDF39CCFB366}" type="datetimeFigureOut">
              <a:rPr kumimoji="1" lang="ja-JP" altLang="en-US" smtClean="0"/>
              <a:t>2021/10/27</a:t>
            </a:fld>
            <a:endParaRPr kumimoji="1" lang="ja-JP" altLang="en-US"/>
          </a:p>
        </p:txBody>
      </p:sp>
      <p:sp>
        <p:nvSpPr>
          <p:cNvPr id="5" name="フッター プレースホルダー 4">
            <a:extLst>
              <a:ext uri="{FF2B5EF4-FFF2-40B4-BE49-F238E27FC236}">
                <a16:creationId xmlns:a16="http://schemas.microsoft.com/office/drawing/2014/main" id="{CF3F7638-E4C7-442F-9F41-E6B94EBCD1D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C8C3F33E-80D1-4D46-A2D9-59E2E4CCF54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763DA7-3F19-4E2E-972D-E2C4C5BFB2AC}" type="slidenum">
              <a:rPr kumimoji="1" lang="ja-JP" altLang="en-US" smtClean="0"/>
              <a:t>‹#›</a:t>
            </a:fld>
            <a:endParaRPr kumimoji="1" lang="ja-JP" altLang="en-US"/>
          </a:p>
        </p:txBody>
      </p:sp>
    </p:spTree>
    <p:extLst>
      <p:ext uri="{BB962C8B-B14F-4D97-AF65-F5344CB8AC3E}">
        <p14:creationId xmlns:p14="http://schemas.microsoft.com/office/powerpoint/2010/main" val="26120611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コンテンツ プレースホルダー 4">
            <a:extLst>
              <a:ext uri="{FF2B5EF4-FFF2-40B4-BE49-F238E27FC236}">
                <a16:creationId xmlns:a16="http://schemas.microsoft.com/office/drawing/2014/main" id="{E524EEB4-1734-40D9-B5F6-D4E8802E605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97954" y="238052"/>
            <a:ext cx="9349728" cy="6337300"/>
          </a:xfrm>
        </p:spPr>
      </p:pic>
      <p:sp>
        <p:nvSpPr>
          <p:cNvPr id="44035" name="テキスト ボックス 5">
            <a:extLst>
              <a:ext uri="{FF2B5EF4-FFF2-40B4-BE49-F238E27FC236}">
                <a16:creationId xmlns:a16="http://schemas.microsoft.com/office/drawing/2014/main" id="{8F21B651-C8DF-4A8B-AC4F-F911A9E7F8AA}"/>
              </a:ext>
            </a:extLst>
          </p:cNvPr>
          <p:cNvSpPr txBox="1">
            <a:spLocks noChangeArrowheads="1"/>
          </p:cNvSpPr>
          <p:nvPr/>
        </p:nvSpPr>
        <p:spPr bwMode="auto">
          <a:xfrm>
            <a:off x="241547" y="6052132"/>
            <a:ext cx="3524435" cy="523220"/>
          </a:xfrm>
          <a:prstGeom prst="rect">
            <a:avLst/>
          </a:prstGeom>
          <a:solidFill>
            <a:schemeClr val="bg1"/>
          </a:solidFill>
          <a:ln w="22225">
            <a:solidFill>
              <a:schemeClr val="tx2"/>
            </a:solidFill>
            <a:miter lim="800000"/>
            <a:headEnd/>
            <a:tailEnd/>
          </a:ln>
        </p:spPr>
        <p:txBody>
          <a:bodyPr wrap="square">
            <a:spAutoFit/>
          </a:bodyPr>
          <a:lstStyle>
            <a:lvl1pPr defTabSz="685800">
              <a:lnSpc>
                <a:spcPct val="90000"/>
              </a:lnSpc>
              <a:spcBef>
                <a:spcPts val="750"/>
              </a:spcBef>
              <a:buFont typeface="Arial" panose="020B0604020202020204" pitchFamily="34" charset="0"/>
              <a:buChar char="•"/>
              <a:defRPr kumimoji="1" sz="2100">
                <a:solidFill>
                  <a:schemeClr val="tx1"/>
                </a:solidFill>
                <a:latin typeface="游ゴシック" panose="020B0400000000000000" pitchFamily="50" charset="-128"/>
                <a:ea typeface="游ゴシック" panose="020B0400000000000000" pitchFamily="50" charset="-128"/>
              </a:defRPr>
            </a:lvl1pPr>
            <a:lvl2pPr marL="742950" indent="-285750" defTabSz="685800">
              <a:lnSpc>
                <a:spcPct val="90000"/>
              </a:lnSpc>
              <a:spcBef>
                <a:spcPts val="375"/>
              </a:spcBef>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2pPr>
            <a:lvl3pPr marL="1143000" indent="-228600" defTabSz="685800">
              <a:lnSpc>
                <a:spcPct val="90000"/>
              </a:lnSpc>
              <a:spcBef>
                <a:spcPts val="375"/>
              </a:spcBef>
              <a:buFont typeface="Arial" panose="020B0604020202020204" pitchFamily="34" charset="0"/>
              <a:buChar char="•"/>
              <a:defRPr kumimoji="1" sz="1500">
                <a:solidFill>
                  <a:schemeClr val="tx1"/>
                </a:solidFill>
                <a:latin typeface="游ゴシック" panose="020B0400000000000000" pitchFamily="50" charset="-128"/>
                <a:ea typeface="游ゴシック" panose="020B0400000000000000" pitchFamily="50" charset="-128"/>
              </a:defRPr>
            </a:lvl3pPr>
            <a:lvl4pPr marL="1600200" indent="-228600" defTabSz="685800">
              <a:lnSpc>
                <a:spcPct val="90000"/>
              </a:lnSpc>
              <a:spcBef>
                <a:spcPts val="375"/>
              </a:spcBef>
              <a:buFont typeface="Arial" panose="020B0604020202020204" pitchFamily="34" charset="0"/>
              <a:buChar char="•"/>
              <a:defRPr kumimoji="1" sz="1300">
                <a:solidFill>
                  <a:schemeClr val="tx1"/>
                </a:solidFill>
                <a:latin typeface="游ゴシック" panose="020B0400000000000000" pitchFamily="50" charset="-128"/>
                <a:ea typeface="游ゴシック" panose="020B0400000000000000" pitchFamily="50" charset="-128"/>
              </a:defRPr>
            </a:lvl4pPr>
            <a:lvl5pPr marL="2057400" indent="-228600" defTabSz="685800">
              <a:lnSpc>
                <a:spcPct val="90000"/>
              </a:lnSpc>
              <a:spcBef>
                <a:spcPts val="375"/>
              </a:spcBef>
              <a:buFont typeface="Arial" panose="020B0604020202020204" pitchFamily="34" charset="0"/>
              <a:buChar char="•"/>
              <a:defRPr kumimoji="1" sz="1300">
                <a:solidFill>
                  <a:schemeClr val="tx1"/>
                </a:solidFill>
                <a:latin typeface="游ゴシック" panose="020B0400000000000000" pitchFamily="50" charset="-128"/>
                <a:ea typeface="游ゴシック" panose="020B0400000000000000" pitchFamily="50" charset="-128"/>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kumimoji="1" sz="1300">
                <a:solidFill>
                  <a:schemeClr val="tx1"/>
                </a:solidFill>
                <a:latin typeface="游ゴシック" panose="020B0400000000000000" pitchFamily="50" charset="-128"/>
                <a:ea typeface="游ゴシック" panose="020B0400000000000000" pitchFamily="50" charset="-128"/>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kumimoji="1" sz="1300">
                <a:solidFill>
                  <a:schemeClr val="tx1"/>
                </a:solidFill>
                <a:latin typeface="游ゴシック" panose="020B0400000000000000" pitchFamily="50" charset="-128"/>
                <a:ea typeface="游ゴシック" panose="020B0400000000000000" pitchFamily="50" charset="-128"/>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kumimoji="1" sz="1300">
                <a:solidFill>
                  <a:schemeClr val="tx1"/>
                </a:solidFill>
                <a:latin typeface="游ゴシック" panose="020B0400000000000000" pitchFamily="50" charset="-128"/>
                <a:ea typeface="游ゴシック" panose="020B0400000000000000" pitchFamily="50" charset="-128"/>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kumimoji="1" sz="1300">
                <a:solidFill>
                  <a:schemeClr val="tx1"/>
                </a:solidFill>
                <a:latin typeface="游ゴシック" panose="020B0400000000000000" pitchFamily="50" charset="-128"/>
                <a:ea typeface="游ゴシック" panose="020B0400000000000000" pitchFamily="50" charset="-128"/>
              </a:defRPr>
            </a:lvl9pPr>
          </a:lstStyle>
          <a:p>
            <a:pPr eaLnBrk="1" hangingPunct="1">
              <a:lnSpc>
                <a:spcPct val="100000"/>
              </a:lnSpc>
              <a:spcBef>
                <a:spcPct val="0"/>
              </a:spcBef>
              <a:buFontTx/>
              <a:buNone/>
            </a:pPr>
            <a:r>
              <a:rPr lang="ja-JP" altLang="en-US" sz="1400" b="1" dirty="0">
                <a:solidFill>
                  <a:schemeClr val="tx2"/>
                </a:solidFill>
                <a:latin typeface="ＭＳ Ｐゴシック" panose="020B0600070205080204" pitchFamily="50" charset="-128"/>
                <a:ea typeface="ＭＳ Ｐゴシック" panose="020B0600070205080204" pitchFamily="50" charset="-128"/>
              </a:rPr>
              <a:t>羽田空港第２ターミナル国際線出発ロビー</a:t>
            </a:r>
            <a:endParaRPr lang="en-US" altLang="ja-JP" sz="1400" b="1" dirty="0">
              <a:solidFill>
                <a:schemeClr val="tx2"/>
              </a:solidFill>
              <a:latin typeface="ＭＳ Ｐゴシック" panose="020B0600070205080204" pitchFamily="50" charset="-128"/>
              <a:ea typeface="ＭＳ Ｐゴシック" panose="020B0600070205080204" pitchFamily="50" charset="-128"/>
            </a:endParaRPr>
          </a:p>
          <a:p>
            <a:pPr algn="ctr" eaLnBrk="1" hangingPunct="1">
              <a:lnSpc>
                <a:spcPct val="100000"/>
              </a:lnSpc>
              <a:spcBef>
                <a:spcPct val="0"/>
              </a:spcBef>
              <a:buFontTx/>
              <a:buNone/>
            </a:pPr>
            <a:r>
              <a:rPr lang="ja-JP" altLang="en-US" sz="1400" b="1" dirty="0">
                <a:solidFill>
                  <a:schemeClr val="tx2"/>
                </a:solidFill>
                <a:latin typeface="ＭＳ Ｐゴシック" panose="020B0600070205080204" pitchFamily="50" charset="-128"/>
                <a:ea typeface="ＭＳ Ｐゴシック" panose="020B0600070205080204" pitchFamily="50" charset="-128"/>
              </a:rPr>
              <a:t>２０２０年３月３１日</a:t>
            </a:r>
          </a:p>
        </p:txBody>
      </p:sp>
      <p:sp>
        <p:nvSpPr>
          <p:cNvPr id="2" name="テキスト ボックス 1">
            <a:extLst>
              <a:ext uri="{FF2B5EF4-FFF2-40B4-BE49-F238E27FC236}">
                <a16:creationId xmlns:a16="http://schemas.microsoft.com/office/drawing/2014/main" id="{3039ACD9-AE0E-47DB-AD6B-46E4BE50CCC5}"/>
              </a:ext>
            </a:extLst>
          </p:cNvPr>
          <p:cNvSpPr txBox="1"/>
          <p:nvPr/>
        </p:nvSpPr>
        <p:spPr>
          <a:xfrm>
            <a:off x="3546075" y="238052"/>
            <a:ext cx="4225770" cy="461665"/>
          </a:xfrm>
          <a:prstGeom prst="rect">
            <a:avLst/>
          </a:prstGeom>
          <a:solidFill>
            <a:schemeClr val="bg1"/>
          </a:solidFill>
          <a:ln w="12700">
            <a:solidFill>
              <a:schemeClr val="tx2"/>
            </a:solidFill>
          </a:ln>
        </p:spPr>
        <p:txBody>
          <a:bodyPr wrap="square" rtlCol="0">
            <a:spAutoFit/>
          </a:bodyPr>
          <a:lstStyle/>
          <a:p>
            <a:pPr algn="ctr"/>
            <a:r>
              <a:rPr kumimoji="1" lang="ja-JP" altLang="en-US" sz="2400" b="1" dirty="0">
                <a:latin typeface="ＭＳ Ｐゴシック" panose="020B0600070205080204" pitchFamily="50" charset="-128"/>
                <a:ea typeface="ＭＳ Ｐゴシック" panose="020B0600070205080204" pitchFamily="50" charset="-128"/>
              </a:rPr>
              <a:t>健康と温泉フォーラム</a:t>
            </a:r>
          </a:p>
        </p:txBody>
      </p:sp>
      <p:sp>
        <p:nvSpPr>
          <p:cNvPr id="4" name="テキスト ボックス 3">
            <a:extLst>
              <a:ext uri="{FF2B5EF4-FFF2-40B4-BE49-F238E27FC236}">
                <a16:creationId xmlns:a16="http://schemas.microsoft.com/office/drawing/2014/main" id="{1D12E8B1-127D-4881-8070-8916E5AA5391}"/>
              </a:ext>
            </a:extLst>
          </p:cNvPr>
          <p:cNvSpPr txBox="1"/>
          <p:nvPr/>
        </p:nvSpPr>
        <p:spPr>
          <a:xfrm>
            <a:off x="3886200" y="5153025"/>
            <a:ext cx="3042231" cy="369332"/>
          </a:xfrm>
          <a:prstGeom prst="rect">
            <a:avLst/>
          </a:prstGeom>
          <a:solidFill>
            <a:schemeClr val="bg1"/>
          </a:solidFill>
        </p:spPr>
        <p:txBody>
          <a:bodyPr wrap="square" rtlCol="0">
            <a:spAutoFit/>
          </a:bodyPr>
          <a:lstStyle/>
          <a:p>
            <a:pPr algn="ctr"/>
            <a:r>
              <a:rPr kumimoji="1" lang="ja-JP" altLang="en-US" b="1" dirty="0">
                <a:latin typeface="ＭＳ Ｐゴシック" panose="020B0600070205080204" pitchFamily="50" charset="-128"/>
                <a:ea typeface="ＭＳ Ｐゴシック" panose="020B0600070205080204" pitchFamily="50" charset="-128"/>
              </a:rPr>
              <a:t>報告者　伊豆芳人</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コンテンツ プレースホルダー 8">
            <a:extLst>
              <a:ext uri="{FF2B5EF4-FFF2-40B4-BE49-F238E27FC236}">
                <a16:creationId xmlns:a16="http://schemas.microsoft.com/office/drawing/2014/main" id="{9B0EFBEB-E7C5-4EA3-A796-1B5144AE1EC5}"/>
              </a:ext>
            </a:extLst>
          </p:cNvPr>
          <p:cNvGraphicFramePr>
            <a:graphicFrameLocks noGrp="1"/>
          </p:cNvGraphicFramePr>
          <p:nvPr>
            <p:ph idx="1"/>
            <p:extLst>
              <p:ext uri="{D42A27DB-BD31-4B8C-83A1-F6EECF244321}">
                <p14:modId xmlns:p14="http://schemas.microsoft.com/office/powerpoint/2010/main" val="359548126"/>
              </p:ext>
            </p:extLst>
          </p:nvPr>
        </p:nvGraphicFramePr>
        <p:xfrm>
          <a:off x="97655" y="591576"/>
          <a:ext cx="9987378" cy="6136513"/>
        </p:xfrm>
        <a:graphic>
          <a:graphicData uri="http://schemas.openxmlformats.org/drawingml/2006/chart">
            <c:chart xmlns:c="http://schemas.openxmlformats.org/drawingml/2006/chart" xmlns:r="http://schemas.openxmlformats.org/officeDocument/2006/relationships" r:id="rId2"/>
          </a:graphicData>
        </a:graphic>
      </p:graphicFrame>
      <p:sp>
        <p:nvSpPr>
          <p:cNvPr id="11" name="テキスト ボックス 10">
            <a:extLst>
              <a:ext uri="{FF2B5EF4-FFF2-40B4-BE49-F238E27FC236}">
                <a16:creationId xmlns:a16="http://schemas.microsoft.com/office/drawing/2014/main" id="{572AF6BE-B880-4074-8A39-D84654DDE8D8}"/>
              </a:ext>
            </a:extLst>
          </p:cNvPr>
          <p:cNvSpPr txBox="1"/>
          <p:nvPr/>
        </p:nvSpPr>
        <p:spPr>
          <a:xfrm>
            <a:off x="277243" y="453077"/>
            <a:ext cx="418082" cy="276999"/>
          </a:xfrm>
          <a:prstGeom prst="rect">
            <a:avLst/>
          </a:prstGeom>
          <a:noFill/>
        </p:spPr>
        <p:txBody>
          <a:bodyPr wrap="square" rtlCol="0">
            <a:spAutoFit/>
          </a:bodyPr>
          <a:lstStyle/>
          <a:p>
            <a:pPr defTabSz="685800"/>
            <a:r>
              <a:rPr lang="ja-JP" altLang="en-US" sz="1200" b="1" dirty="0">
                <a:solidFill>
                  <a:srgbClr val="44546A"/>
                </a:solidFill>
                <a:latin typeface="ＭＳ Ｐゴシック" panose="020B0600070205080204" pitchFamily="50" charset="-128"/>
                <a:ea typeface="ＭＳ Ｐゴシック" panose="020B0600070205080204" pitchFamily="50" charset="-128"/>
              </a:rPr>
              <a:t>％</a:t>
            </a:r>
          </a:p>
        </p:txBody>
      </p:sp>
      <p:sp>
        <p:nvSpPr>
          <p:cNvPr id="6" name="テキスト ボックス 5">
            <a:extLst>
              <a:ext uri="{FF2B5EF4-FFF2-40B4-BE49-F238E27FC236}">
                <a16:creationId xmlns:a16="http://schemas.microsoft.com/office/drawing/2014/main" id="{1CE615B3-2149-408C-B3D4-D0E6BF8661EE}"/>
              </a:ext>
            </a:extLst>
          </p:cNvPr>
          <p:cNvSpPr txBox="1"/>
          <p:nvPr/>
        </p:nvSpPr>
        <p:spPr>
          <a:xfrm>
            <a:off x="2956264" y="6266423"/>
            <a:ext cx="1056443" cy="369332"/>
          </a:xfrm>
          <a:prstGeom prst="rect">
            <a:avLst/>
          </a:prstGeom>
          <a:noFill/>
        </p:spPr>
        <p:txBody>
          <a:bodyPr wrap="square" rtlCol="0">
            <a:spAutoFit/>
          </a:bodyPr>
          <a:lstStyle/>
          <a:p>
            <a:r>
              <a:rPr kumimoji="1" lang="en-US" altLang="ja-JP" b="1" dirty="0">
                <a:latin typeface="ＭＳ Ｐゴシック" panose="020B0600070205080204" pitchFamily="50" charset="-128"/>
                <a:ea typeface="ＭＳ Ｐゴシック" panose="020B0600070205080204" pitchFamily="50" charset="-128"/>
              </a:rPr>
              <a:t>2020</a:t>
            </a:r>
            <a:r>
              <a:rPr kumimoji="1" lang="ja-JP" altLang="en-US" b="1" dirty="0">
                <a:latin typeface="ＭＳ Ｐゴシック" panose="020B0600070205080204" pitchFamily="50" charset="-128"/>
                <a:ea typeface="ＭＳ Ｐゴシック" panose="020B0600070205080204" pitchFamily="50" charset="-128"/>
              </a:rPr>
              <a:t>年</a:t>
            </a:r>
          </a:p>
        </p:txBody>
      </p:sp>
      <p:sp>
        <p:nvSpPr>
          <p:cNvPr id="14" name="テキスト ボックス 13">
            <a:extLst>
              <a:ext uri="{FF2B5EF4-FFF2-40B4-BE49-F238E27FC236}">
                <a16:creationId xmlns:a16="http://schemas.microsoft.com/office/drawing/2014/main" id="{B4A863A6-F26E-4D41-960D-9E0CC1FACAD4}"/>
              </a:ext>
            </a:extLst>
          </p:cNvPr>
          <p:cNvSpPr txBox="1"/>
          <p:nvPr/>
        </p:nvSpPr>
        <p:spPr>
          <a:xfrm>
            <a:off x="8248835" y="6266423"/>
            <a:ext cx="1056443" cy="369332"/>
          </a:xfrm>
          <a:prstGeom prst="rect">
            <a:avLst/>
          </a:prstGeom>
          <a:noFill/>
        </p:spPr>
        <p:txBody>
          <a:bodyPr wrap="square" rtlCol="0">
            <a:spAutoFit/>
          </a:bodyPr>
          <a:lstStyle/>
          <a:p>
            <a:r>
              <a:rPr kumimoji="1" lang="en-US" altLang="ja-JP" b="1" dirty="0">
                <a:latin typeface="ＭＳ Ｐゴシック" panose="020B0600070205080204" pitchFamily="50" charset="-128"/>
                <a:ea typeface="ＭＳ Ｐゴシック" panose="020B0600070205080204" pitchFamily="50" charset="-128"/>
              </a:rPr>
              <a:t>202</a:t>
            </a:r>
            <a:r>
              <a:rPr kumimoji="1" lang="ja-JP" altLang="en-US" b="1" dirty="0">
                <a:latin typeface="ＭＳ Ｐゴシック" panose="020B0600070205080204" pitchFamily="50" charset="-128"/>
                <a:ea typeface="ＭＳ Ｐゴシック" panose="020B0600070205080204" pitchFamily="50" charset="-128"/>
              </a:rPr>
              <a:t>１年</a:t>
            </a:r>
          </a:p>
        </p:txBody>
      </p:sp>
      <p:sp>
        <p:nvSpPr>
          <p:cNvPr id="7" name="テキスト ボックス 6">
            <a:extLst>
              <a:ext uri="{FF2B5EF4-FFF2-40B4-BE49-F238E27FC236}">
                <a16:creationId xmlns:a16="http://schemas.microsoft.com/office/drawing/2014/main" id="{B76D6682-172D-437C-A87F-31E2F5850BCA}"/>
              </a:ext>
            </a:extLst>
          </p:cNvPr>
          <p:cNvSpPr txBox="1"/>
          <p:nvPr/>
        </p:nvSpPr>
        <p:spPr>
          <a:xfrm>
            <a:off x="9561251" y="1981225"/>
            <a:ext cx="523782" cy="307777"/>
          </a:xfrm>
          <a:prstGeom prst="rect">
            <a:avLst/>
          </a:prstGeom>
          <a:noFill/>
        </p:spPr>
        <p:txBody>
          <a:bodyPr wrap="square" rtlCol="0">
            <a:spAutoFit/>
          </a:bodyPr>
          <a:lstStyle/>
          <a:p>
            <a:r>
              <a:rPr lang="en-US" altLang="ja-JP" sz="1400" b="1" dirty="0"/>
              <a:t>100</a:t>
            </a:r>
            <a:endParaRPr kumimoji="1" lang="ja-JP" altLang="en-US" sz="1400" b="1" dirty="0"/>
          </a:p>
        </p:txBody>
      </p:sp>
      <p:sp>
        <p:nvSpPr>
          <p:cNvPr id="8" name="テキスト ボックス 7">
            <a:extLst>
              <a:ext uri="{FF2B5EF4-FFF2-40B4-BE49-F238E27FC236}">
                <a16:creationId xmlns:a16="http://schemas.microsoft.com/office/drawing/2014/main" id="{9164B2A5-B7F1-49BC-B08F-160811593685}"/>
              </a:ext>
            </a:extLst>
          </p:cNvPr>
          <p:cNvSpPr txBox="1"/>
          <p:nvPr/>
        </p:nvSpPr>
        <p:spPr>
          <a:xfrm>
            <a:off x="3194155" y="129911"/>
            <a:ext cx="3911495" cy="461665"/>
          </a:xfrm>
          <a:prstGeom prst="rect">
            <a:avLst/>
          </a:prstGeom>
          <a:noFill/>
          <a:ln>
            <a:solidFill>
              <a:schemeClr val="tx1"/>
            </a:solidFill>
          </a:ln>
        </p:spPr>
        <p:txBody>
          <a:bodyPr wrap="square" rtlCol="0">
            <a:spAutoFit/>
          </a:bodyPr>
          <a:lstStyle/>
          <a:p>
            <a:r>
              <a:rPr lang="ja-JP" altLang="en-US" sz="2400" b="1" dirty="0">
                <a:solidFill>
                  <a:schemeClr val="tx2"/>
                </a:solidFill>
                <a:latin typeface="ＭＳ Ｐゴシック" panose="020B0600070205080204" pitchFamily="50" charset="-128"/>
                <a:ea typeface="ＭＳ Ｐゴシック" panose="020B0600070205080204" pitchFamily="50" charset="-128"/>
              </a:rPr>
              <a:t>世界の航空会社の状況推移</a:t>
            </a:r>
            <a:endParaRPr kumimoji="1" lang="ja-JP" altLang="en-US" sz="2400" b="1" dirty="0">
              <a:solidFill>
                <a:schemeClr val="tx2"/>
              </a:solidFill>
              <a:latin typeface="ＭＳ Ｐゴシック" panose="020B0600070205080204" pitchFamily="50" charset="-128"/>
              <a:ea typeface="ＭＳ Ｐゴシック" panose="020B0600070205080204" pitchFamily="50" charset="-128"/>
            </a:endParaRPr>
          </a:p>
        </p:txBody>
      </p:sp>
      <p:sp>
        <p:nvSpPr>
          <p:cNvPr id="15" name="テキスト ボックス 5">
            <a:extLst>
              <a:ext uri="{FF2B5EF4-FFF2-40B4-BE49-F238E27FC236}">
                <a16:creationId xmlns:a16="http://schemas.microsoft.com/office/drawing/2014/main" id="{63CB2AA9-64D1-4501-84A8-CF48319233BE}"/>
              </a:ext>
            </a:extLst>
          </p:cNvPr>
          <p:cNvSpPr txBox="1">
            <a:spLocks noChangeArrowheads="1"/>
          </p:cNvSpPr>
          <p:nvPr/>
        </p:nvSpPr>
        <p:spPr bwMode="auto">
          <a:xfrm>
            <a:off x="173423" y="6404923"/>
            <a:ext cx="1760152" cy="276999"/>
          </a:xfrm>
          <a:prstGeom prst="rect">
            <a:avLst/>
          </a:prstGeom>
          <a:solidFill>
            <a:sysClr val="window" lastClr="FFFFFF"/>
          </a:solidFill>
          <a:ln w="22225">
            <a:solidFill>
              <a:srgbClr val="44546A"/>
            </a:solidFill>
            <a:miter lim="800000"/>
            <a:headEnd/>
            <a:tailEnd/>
          </a:ln>
        </p:spPr>
        <p:txBody>
          <a:bodyPr wrap="square">
            <a:spAutoFit/>
          </a:bodyPr>
          <a:lstStyle>
            <a:lvl1pPr defTabSz="685800">
              <a:lnSpc>
                <a:spcPct val="90000"/>
              </a:lnSpc>
              <a:spcBef>
                <a:spcPts val="750"/>
              </a:spcBef>
              <a:buFont typeface="Arial" panose="020B0604020202020204" pitchFamily="34" charset="0"/>
              <a:buChar char="•"/>
              <a:defRPr kumimoji="1" sz="2100">
                <a:solidFill>
                  <a:schemeClr val="tx1"/>
                </a:solidFill>
                <a:latin typeface="游ゴシック" panose="020B0400000000000000" pitchFamily="50" charset="-128"/>
                <a:ea typeface="游ゴシック" panose="020B0400000000000000" pitchFamily="50" charset="-128"/>
              </a:defRPr>
            </a:lvl1pPr>
            <a:lvl2pPr marL="742950" indent="-285750" defTabSz="685800">
              <a:lnSpc>
                <a:spcPct val="90000"/>
              </a:lnSpc>
              <a:spcBef>
                <a:spcPts val="375"/>
              </a:spcBef>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2pPr>
            <a:lvl3pPr marL="1143000" indent="-228600" defTabSz="685800">
              <a:lnSpc>
                <a:spcPct val="90000"/>
              </a:lnSpc>
              <a:spcBef>
                <a:spcPts val="375"/>
              </a:spcBef>
              <a:buFont typeface="Arial" panose="020B0604020202020204" pitchFamily="34" charset="0"/>
              <a:buChar char="•"/>
              <a:defRPr kumimoji="1" sz="1500">
                <a:solidFill>
                  <a:schemeClr val="tx1"/>
                </a:solidFill>
                <a:latin typeface="游ゴシック" panose="020B0400000000000000" pitchFamily="50" charset="-128"/>
                <a:ea typeface="游ゴシック" panose="020B0400000000000000" pitchFamily="50" charset="-128"/>
              </a:defRPr>
            </a:lvl3pPr>
            <a:lvl4pPr marL="1600200" indent="-228600" defTabSz="685800">
              <a:lnSpc>
                <a:spcPct val="90000"/>
              </a:lnSpc>
              <a:spcBef>
                <a:spcPts val="375"/>
              </a:spcBef>
              <a:buFont typeface="Arial" panose="020B0604020202020204" pitchFamily="34" charset="0"/>
              <a:buChar char="•"/>
              <a:defRPr kumimoji="1" sz="1300">
                <a:solidFill>
                  <a:schemeClr val="tx1"/>
                </a:solidFill>
                <a:latin typeface="游ゴシック" panose="020B0400000000000000" pitchFamily="50" charset="-128"/>
                <a:ea typeface="游ゴシック" panose="020B0400000000000000" pitchFamily="50" charset="-128"/>
              </a:defRPr>
            </a:lvl4pPr>
            <a:lvl5pPr marL="2057400" indent="-228600" defTabSz="685800">
              <a:lnSpc>
                <a:spcPct val="90000"/>
              </a:lnSpc>
              <a:spcBef>
                <a:spcPts val="375"/>
              </a:spcBef>
              <a:buFont typeface="Arial" panose="020B0604020202020204" pitchFamily="34" charset="0"/>
              <a:buChar char="•"/>
              <a:defRPr kumimoji="1" sz="1300">
                <a:solidFill>
                  <a:schemeClr val="tx1"/>
                </a:solidFill>
                <a:latin typeface="游ゴシック" panose="020B0400000000000000" pitchFamily="50" charset="-128"/>
                <a:ea typeface="游ゴシック" panose="020B0400000000000000" pitchFamily="50" charset="-128"/>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kumimoji="1" sz="1300">
                <a:solidFill>
                  <a:schemeClr val="tx1"/>
                </a:solidFill>
                <a:latin typeface="游ゴシック" panose="020B0400000000000000" pitchFamily="50" charset="-128"/>
                <a:ea typeface="游ゴシック" panose="020B0400000000000000" pitchFamily="50" charset="-128"/>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kumimoji="1" sz="1300">
                <a:solidFill>
                  <a:schemeClr val="tx1"/>
                </a:solidFill>
                <a:latin typeface="游ゴシック" panose="020B0400000000000000" pitchFamily="50" charset="-128"/>
                <a:ea typeface="游ゴシック" panose="020B0400000000000000" pitchFamily="50" charset="-128"/>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kumimoji="1" sz="1300">
                <a:solidFill>
                  <a:schemeClr val="tx1"/>
                </a:solidFill>
                <a:latin typeface="游ゴシック" panose="020B0400000000000000" pitchFamily="50" charset="-128"/>
                <a:ea typeface="游ゴシック" panose="020B0400000000000000" pitchFamily="50" charset="-128"/>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kumimoji="1" sz="1300">
                <a:solidFill>
                  <a:schemeClr val="tx1"/>
                </a:solidFill>
                <a:latin typeface="游ゴシック" panose="020B0400000000000000" pitchFamily="50" charset="-128"/>
                <a:ea typeface="游ゴシック" panose="020B0400000000000000" pitchFamily="50" charset="-128"/>
              </a:defRPr>
            </a:lvl9pPr>
          </a:lstStyle>
          <a:p>
            <a:pPr algn="ctr">
              <a:lnSpc>
                <a:spcPct val="100000"/>
              </a:lnSpc>
              <a:spcBef>
                <a:spcPct val="0"/>
              </a:spcBef>
              <a:buNone/>
              <a:defRPr/>
            </a:pPr>
            <a:r>
              <a:rPr lang="en-US" altLang="ja-JP" sz="1200" b="1" kern="0" dirty="0">
                <a:solidFill>
                  <a:srgbClr val="44546A"/>
                </a:solidFill>
                <a:latin typeface="ＭＳ Ｐゴシック" panose="020B0600070205080204" pitchFamily="50" charset="-128"/>
                <a:ea typeface="ＭＳ Ｐゴシック" panose="020B0600070205080204" pitchFamily="50" charset="-128"/>
              </a:rPr>
              <a:t>IATA</a:t>
            </a:r>
            <a:r>
              <a:rPr lang="ja-JP" altLang="en-US" sz="1200" b="1" kern="0" dirty="0">
                <a:solidFill>
                  <a:srgbClr val="44546A"/>
                </a:solidFill>
                <a:latin typeface="ＭＳ Ｐゴシック" panose="020B0600070205080204" pitchFamily="50" charset="-128"/>
                <a:ea typeface="ＭＳ Ｐゴシック" panose="020B0600070205080204" pitchFamily="50" charset="-128"/>
              </a:rPr>
              <a:t>資料に基づき作成</a:t>
            </a:r>
            <a:endParaRPr lang="ja-JP" altLang="en-US" sz="1050" b="1" kern="0" dirty="0">
              <a:solidFill>
                <a:srgbClr val="44546A"/>
              </a:solidFill>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25791272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コンテンツ プレースホルダー 5">
            <a:extLst>
              <a:ext uri="{FF2B5EF4-FFF2-40B4-BE49-F238E27FC236}">
                <a16:creationId xmlns:a16="http://schemas.microsoft.com/office/drawing/2014/main" id="{18EACC48-8693-439C-8433-5B2AC0A00C39}"/>
              </a:ext>
            </a:extLst>
          </p:cNvPr>
          <p:cNvGraphicFramePr>
            <a:graphicFrameLocks/>
          </p:cNvGraphicFramePr>
          <p:nvPr>
            <p:extLst>
              <p:ext uri="{D42A27DB-BD31-4B8C-83A1-F6EECF244321}">
                <p14:modId xmlns:p14="http://schemas.microsoft.com/office/powerpoint/2010/main" val="3134726122"/>
              </p:ext>
            </p:extLst>
          </p:nvPr>
        </p:nvGraphicFramePr>
        <p:xfrm>
          <a:off x="230818" y="310718"/>
          <a:ext cx="8478176" cy="4234649"/>
        </p:xfrm>
        <a:graphic>
          <a:graphicData uri="http://schemas.openxmlformats.org/drawingml/2006/chart">
            <c:chart xmlns:c="http://schemas.openxmlformats.org/drawingml/2006/chart" xmlns:r="http://schemas.openxmlformats.org/officeDocument/2006/relationships" r:id="rId2"/>
          </a:graphicData>
        </a:graphic>
      </p:graphicFrame>
      <p:sp>
        <p:nvSpPr>
          <p:cNvPr id="5" name="テキスト ボックス 4">
            <a:extLst>
              <a:ext uri="{FF2B5EF4-FFF2-40B4-BE49-F238E27FC236}">
                <a16:creationId xmlns:a16="http://schemas.microsoft.com/office/drawing/2014/main" id="{F47AB41D-88F3-4853-A0D6-1AB1FDC2D0DE}"/>
              </a:ext>
            </a:extLst>
          </p:cNvPr>
          <p:cNvSpPr txBox="1"/>
          <p:nvPr/>
        </p:nvSpPr>
        <p:spPr>
          <a:xfrm>
            <a:off x="0" y="33149"/>
            <a:ext cx="967811" cy="277570"/>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rPr>
              <a:t>千人</a:t>
            </a:r>
          </a:p>
        </p:txBody>
      </p:sp>
      <p:sp>
        <p:nvSpPr>
          <p:cNvPr id="7" name="タイトル 1">
            <a:extLst>
              <a:ext uri="{FF2B5EF4-FFF2-40B4-BE49-F238E27FC236}">
                <a16:creationId xmlns:a16="http://schemas.microsoft.com/office/drawing/2014/main" id="{01D1AA94-6F69-4AFC-A447-A4C3254438B9}"/>
              </a:ext>
            </a:extLst>
          </p:cNvPr>
          <p:cNvSpPr>
            <a:spLocks noGrp="1"/>
          </p:cNvSpPr>
          <p:nvPr>
            <p:ph type="title"/>
          </p:nvPr>
        </p:nvSpPr>
        <p:spPr>
          <a:xfrm>
            <a:off x="2490587" y="104170"/>
            <a:ext cx="3060038" cy="542108"/>
          </a:xfrm>
          <a:ln w="12700">
            <a:solidFill>
              <a:schemeClr val="tx2"/>
            </a:solidFill>
          </a:ln>
        </p:spPr>
        <p:txBody>
          <a:bodyPr>
            <a:noAutofit/>
          </a:bodyPr>
          <a:lstStyle/>
          <a:p>
            <a:r>
              <a:rPr lang="ja-JP" altLang="en-US" sz="2000" b="1" dirty="0">
                <a:latin typeface="ＭＳ Ｐゴシック" panose="020B0600070205080204" pitchFamily="50" charset="-128"/>
                <a:ea typeface="ＭＳ Ｐゴシック" panose="020B0600070205080204" pitchFamily="50" charset="-128"/>
              </a:rPr>
              <a:t>対馬への韓国人入国者数</a:t>
            </a:r>
          </a:p>
        </p:txBody>
      </p:sp>
      <p:sp>
        <p:nvSpPr>
          <p:cNvPr id="8" name="テキスト ボックス 7">
            <a:extLst>
              <a:ext uri="{FF2B5EF4-FFF2-40B4-BE49-F238E27FC236}">
                <a16:creationId xmlns:a16="http://schemas.microsoft.com/office/drawing/2014/main" id="{0F9EFE74-2F6E-4D01-937B-FFF419199021}"/>
              </a:ext>
            </a:extLst>
          </p:cNvPr>
          <p:cNvSpPr txBox="1"/>
          <p:nvPr/>
        </p:nvSpPr>
        <p:spPr>
          <a:xfrm>
            <a:off x="925928" y="338501"/>
            <a:ext cx="1029637" cy="307777"/>
          </a:xfrm>
          <a:prstGeom prst="rect">
            <a:avLst/>
          </a:prstGeom>
          <a:noFill/>
          <a:ln>
            <a:solidFill>
              <a:schemeClr val="accent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schemeClr val="tx2"/>
                </a:solidFill>
                <a:effectLst/>
                <a:uLnTx/>
                <a:uFillTx/>
                <a:latin typeface="ＭＳ Ｐゴシック" panose="020B0600070205080204" pitchFamily="50" charset="-128"/>
                <a:ea typeface="ＭＳ Ｐゴシック" panose="020B0600070205080204" pitchFamily="50" charset="-128"/>
              </a:rPr>
              <a:t>４１０千人</a:t>
            </a:r>
          </a:p>
        </p:txBody>
      </p:sp>
      <p:sp>
        <p:nvSpPr>
          <p:cNvPr id="9" name="テキスト ボックス 8">
            <a:extLst>
              <a:ext uri="{FF2B5EF4-FFF2-40B4-BE49-F238E27FC236}">
                <a16:creationId xmlns:a16="http://schemas.microsoft.com/office/drawing/2014/main" id="{BCC91B88-7F91-462C-80A7-46C0BAFED49A}"/>
              </a:ext>
            </a:extLst>
          </p:cNvPr>
          <p:cNvSpPr txBox="1"/>
          <p:nvPr/>
        </p:nvSpPr>
        <p:spPr>
          <a:xfrm>
            <a:off x="2898975" y="1394587"/>
            <a:ext cx="922796" cy="307777"/>
          </a:xfrm>
          <a:prstGeom prst="rect">
            <a:avLst/>
          </a:prstGeom>
          <a:noFill/>
          <a:ln>
            <a:solidFill>
              <a:schemeClr val="accent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schemeClr val="tx2"/>
                </a:solidFill>
                <a:effectLst/>
                <a:uLnTx/>
                <a:uFillTx/>
                <a:latin typeface="ＭＳ Ｐゴシック" panose="020B0600070205080204" pitchFamily="50" charset="-128"/>
                <a:ea typeface="ＭＳ Ｐゴシック" panose="020B0600070205080204" pitchFamily="50" charset="-128"/>
              </a:rPr>
              <a:t>２６２千人</a:t>
            </a:r>
          </a:p>
        </p:txBody>
      </p:sp>
      <p:sp>
        <p:nvSpPr>
          <p:cNvPr id="10" name="テキスト ボックス 9">
            <a:extLst>
              <a:ext uri="{FF2B5EF4-FFF2-40B4-BE49-F238E27FC236}">
                <a16:creationId xmlns:a16="http://schemas.microsoft.com/office/drawing/2014/main" id="{914FADB3-8841-4A2B-890E-51A630C28B39}"/>
              </a:ext>
            </a:extLst>
          </p:cNvPr>
          <p:cNvSpPr txBox="1"/>
          <p:nvPr/>
        </p:nvSpPr>
        <p:spPr>
          <a:xfrm>
            <a:off x="4911114" y="3172652"/>
            <a:ext cx="882480" cy="307777"/>
          </a:xfrm>
          <a:prstGeom prst="rect">
            <a:avLst/>
          </a:prstGeom>
          <a:noFill/>
          <a:ln>
            <a:solidFill>
              <a:schemeClr val="accent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schemeClr val="tx2"/>
                </a:solidFill>
                <a:effectLst/>
                <a:uLnTx/>
                <a:uFillTx/>
                <a:latin typeface="ＭＳ Ｐゴシック" panose="020B0600070205080204" pitchFamily="50" charset="-128"/>
                <a:ea typeface="ＭＳ Ｐゴシック" panose="020B0600070205080204" pitchFamily="50" charset="-128"/>
              </a:rPr>
              <a:t>１１千人</a:t>
            </a:r>
          </a:p>
        </p:txBody>
      </p:sp>
      <p:sp>
        <p:nvSpPr>
          <p:cNvPr id="11" name="テキスト ボックス 10">
            <a:extLst>
              <a:ext uri="{FF2B5EF4-FFF2-40B4-BE49-F238E27FC236}">
                <a16:creationId xmlns:a16="http://schemas.microsoft.com/office/drawing/2014/main" id="{ED27D0B6-B221-4414-9CC1-0DEFC18628F7}"/>
              </a:ext>
            </a:extLst>
          </p:cNvPr>
          <p:cNvSpPr txBox="1"/>
          <p:nvPr/>
        </p:nvSpPr>
        <p:spPr>
          <a:xfrm>
            <a:off x="7029638" y="3350101"/>
            <a:ext cx="882480" cy="307777"/>
          </a:xfrm>
          <a:prstGeom prst="rect">
            <a:avLst/>
          </a:prstGeom>
          <a:noFill/>
          <a:ln>
            <a:solidFill>
              <a:schemeClr val="accent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schemeClr val="tx2"/>
                </a:solidFill>
                <a:effectLst/>
                <a:uLnTx/>
                <a:uFillTx/>
                <a:latin typeface="ＭＳ Ｐゴシック" panose="020B0600070205080204" pitchFamily="50" charset="-128"/>
                <a:ea typeface="ＭＳ Ｐゴシック" panose="020B0600070205080204" pitchFamily="50" charset="-128"/>
              </a:rPr>
              <a:t>０</a:t>
            </a:r>
          </a:p>
        </p:txBody>
      </p:sp>
      <p:sp>
        <p:nvSpPr>
          <p:cNvPr id="12" name="テキスト ボックス 11">
            <a:extLst>
              <a:ext uri="{FF2B5EF4-FFF2-40B4-BE49-F238E27FC236}">
                <a16:creationId xmlns:a16="http://schemas.microsoft.com/office/drawing/2014/main" id="{E3A7DD0F-49A2-4FE2-9BDC-21499C654883}"/>
              </a:ext>
            </a:extLst>
          </p:cNvPr>
          <p:cNvSpPr txBox="1"/>
          <p:nvPr/>
        </p:nvSpPr>
        <p:spPr>
          <a:xfrm>
            <a:off x="2898975" y="852826"/>
            <a:ext cx="1539650" cy="338554"/>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600" dirty="0">
                <a:solidFill>
                  <a:schemeClr val="tx2"/>
                </a:solidFill>
                <a:latin typeface="ＭＳ Ｐゴシック" panose="020B0600070205080204" pitchFamily="50" charset="-128"/>
                <a:ea typeface="ＭＳ Ｐゴシック" panose="020B0600070205080204" pitchFamily="50" charset="-128"/>
              </a:rPr>
              <a:t>日韓関係悪化</a:t>
            </a:r>
            <a:endParaRPr kumimoji="1" lang="ja-JP" altLang="en-US" sz="1600" i="0" u="none" strike="noStrike" kern="1200" cap="none" spc="0" normalizeH="0" baseline="0" noProof="0" dirty="0">
              <a:ln>
                <a:noFill/>
              </a:ln>
              <a:solidFill>
                <a:schemeClr val="tx2"/>
              </a:solidFill>
              <a:effectLst/>
              <a:uLnTx/>
              <a:uFillTx/>
              <a:latin typeface="ＭＳ Ｐゴシック" panose="020B0600070205080204" pitchFamily="50" charset="-128"/>
              <a:ea typeface="ＭＳ Ｐゴシック" panose="020B0600070205080204" pitchFamily="50" charset="-128"/>
            </a:endParaRPr>
          </a:p>
        </p:txBody>
      </p:sp>
      <p:sp>
        <p:nvSpPr>
          <p:cNvPr id="13" name="テキスト ボックス 12">
            <a:extLst>
              <a:ext uri="{FF2B5EF4-FFF2-40B4-BE49-F238E27FC236}">
                <a16:creationId xmlns:a16="http://schemas.microsoft.com/office/drawing/2014/main" id="{2E8C5405-887B-4B26-8C96-DF26D31E19DC}"/>
              </a:ext>
            </a:extLst>
          </p:cNvPr>
          <p:cNvSpPr txBox="1"/>
          <p:nvPr/>
        </p:nvSpPr>
        <p:spPr>
          <a:xfrm>
            <a:off x="5247550" y="2602583"/>
            <a:ext cx="1092089" cy="338554"/>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srgbClr val="FF0000"/>
                </a:solidFill>
                <a:effectLst/>
                <a:uLnTx/>
                <a:uFillTx/>
                <a:latin typeface="ＭＳ Ｐゴシック" panose="020B0600070205080204" pitchFamily="50" charset="-128"/>
                <a:ea typeface="ＭＳ Ｐゴシック" panose="020B0600070205080204" pitchFamily="50" charset="-128"/>
              </a:rPr>
              <a:t>コロナ禍</a:t>
            </a:r>
          </a:p>
        </p:txBody>
      </p:sp>
      <p:sp>
        <p:nvSpPr>
          <p:cNvPr id="14" name="テキスト ボックス 5">
            <a:extLst>
              <a:ext uri="{FF2B5EF4-FFF2-40B4-BE49-F238E27FC236}">
                <a16:creationId xmlns:a16="http://schemas.microsoft.com/office/drawing/2014/main" id="{538A74B0-8D0C-4426-A851-3524289356E6}"/>
              </a:ext>
            </a:extLst>
          </p:cNvPr>
          <p:cNvSpPr txBox="1">
            <a:spLocks noChangeArrowheads="1"/>
          </p:cNvSpPr>
          <p:nvPr/>
        </p:nvSpPr>
        <p:spPr bwMode="auto">
          <a:xfrm>
            <a:off x="5331955" y="1220003"/>
            <a:ext cx="1857041" cy="276999"/>
          </a:xfrm>
          <a:prstGeom prst="rect">
            <a:avLst/>
          </a:prstGeom>
          <a:solidFill>
            <a:sysClr val="window" lastClr="FFFFFF"/>
          </a:solidFill>
          <a:ln w="22225">
            <a:solidFill>
              <a:srgbClr val="44546A"/>
            </a:solidFill>
            <a:miter lim="800000"/>
            <a:headEnd/>
            <a:tailEnd/>
          </a:ln>
        </p:spPr>
        <p:txBody>
          <a:bodyPr wrap="square">
            <a:spAutoFit/>
          </a:bodyPr>
          <a:lstStyle>
            <a:lvl1pPr defTabSz="685800">
              <a:lnSpc>
                <a:spcPct val="90000"/>
              </a:lnSpc>
              <a:spcBef>
                <a:spcPts val="750"/>
              </a:spcBef>
              <a:buFont typeface="Arial" panose="020B0604020202020204" pitchFamily="34" charset="0"/>
              <a:buChar char="•"/>
              <a:defRPr kumimoji="1" sz="2100">
                <a:solidFill>
                  <a:schemeClr val="tx1"/>
                </a:solidFill>
                <a:latin typeface="游ゴシック" panose="020B0400000000000000" pitchFamily="50" charset="-128"/>
                <a:ea typeface="游ゴシック" panose="020B0400000000000000" pitchFamily="50" charset="-128"/>
              </a:defRPr>
            </a:lvl1pPr>
            <a:lvl2pPr marL="742950" indent="-285750" defTabSz="685800">
              <a:lnSpc>
                <a:spcPct val="90000"/>
              </a:lnSpc>
              <a:spcBef>
                <a:spcPts val="375"/>
              </a:spcBef>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2pPr>
            <a:lvl3pPr marL="1143000" indent="-228600" defTabSz="685800">
              <a:lnSpc>
                <a:spcPct val="90000"/>
              </a:lnSpc>
              <a:spcBef>
                <a:spcPts val="375"/>
              </a:spcBef>
              <a:buFont typeface="Arial" panose="020B0604020202020204" pitchFamily="34" charset="0"/>
              <a:buChar char="•"/>
              <a:defRPr kumimoji="1" sz="1500">
                <a:solidFill>
                  <a:schemeClr val="tx1"/>
                </a:solidFill>
                <a:latin typeface="游ゴシック" panose="020B0400000000000000" pitchFamily="50" charset="-128"/>
                <a:ea typeface="游ゴシック" panose="020B0400000000000000" pitchFamily="50" charset="-128"/>
              </a:defRPr>
            </a:lvl3pPr>
            <a:lvl4pPr marL="1600200" indent="-228600" defTabSz="685800">
              <a:lnSpc>
                <a:spcPct val="90000"/>
              </a:lnSpc>
              <a:spcBef>
                <a:spcPts val="375"/>
              </a:spcBef>
              <a:buFont typeface="Arial" panose="020B0604020202020204" pitchFamily="34" charset="0"/>
              <a:buChar char="•"/>
              <a:defRPr kumimoji="1" sz="1300">
                <a:solidFill>
                  <a:schemeClr val="tx1"/>
                </a:solidFill>
                <a:latin typeface="游ゴシック" panose="020B0400000000000000" pitchFamily="50" charset="-128"/>
                <a:ea typeface="游ゴシック" panose="020B0400000000000000" pitchFamily="50" charset="-128"/>
              </a:defRPr>
            </a:lvl4pPr>
            <a:lvl5pPr marL="2057400" indent="-228600" defTabSz="685800">
              <a:lnSpc>
                <a:spcPct val="90000"/>
              </a:lnSpc>
              <a:spcBef>
                <a:spcPts val="375"/>
              </a:spcBef>
              <a:buFont typeface="Arial" panose="020B0604020202020204" pitchFamily="34" charset="0"/>
              <a:buChar char="•"/>
              <a:defRPr kumimoji="1" sz="1300">
                <a:solidFill>
                  <a:schemeClr val="tx1"/>
                </a:solidFill>
                <a:latin typeface="游ゴシック" panose="020B0400000000000000" pitchFamily="50" charset="-128"/>
                <a:ea typeface="游ゴシック" panose="020B0400000000000000" pitchFamily="50" charset="-128"/>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kumimoji="1" sz="1300">
                <a:solidFill>
                  <a:schemeClr val="tx1"/>
                </a:solidFill>
                <a:latin typeface="游ゴシック" panose="020B0400000000000000" pitchFamily="50" charset="-128"/>
                <a:ea typeface="游ゴシック" panose="020B0400000000000000" pitchFamily="50" charset="-128"/>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kumimoji="1" sz="1300">
                <a:solidFill>
                  <a:schemeClr val="tx1"/>
                </a:solidFill>
                <a:latin typeface="游ゴシック" panose="020B0400000000000000" pitchFamily="50" charset="-128"/>
                <a:ea typeface="游ゴシック" panose="020B0400000000000000" pitchFamily="50" charset="-128"/>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kumimoji="1" sz="1300">
                <a:solidFill>
                  <a:schemeClr val="tx1"/>
                </a:solidFill>
                <a:latin typeface="游ゴシック" panose="020B0400000000000000" pitchFamily="50" charset="-128"/>
                <a:ea typeface="游ゴシック" panose="020B0400000000000000" pitchFamily="50" charset="-128"/>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kumimoji="1" sz="1300">
                <a:solidFill>
                  <a:schemeClr val="tx1"/>
                </a:solidFill>
                <a:latin typeface="游ゴシック" panose="020B0400000000000000" pitchFamily="50" charset="-128"/>
                <a:ea typeface="游ゴシック" panose="020B0400000000000000" pitchFamily="50" charset="-128"/>
              </a:defRPr>
            </a:lvl9pPr>
          </a:lstStyle>
          <a:p>
            <a:pPr algn="ctr">
              <a:lnSpc>
                <a:spcPct val="100000"/>
              </a:lnSpc>
              <a:spcBef>
                <a:spcPct val="0"/>
              </a:spcBef>
              <a:buNone/>
              <a:defRPr/>
            </a:pPr>
            <a:r>
              <a:rPr lang="ja-JP" altLang="en-US" sz="1200" b="1" kern="0" dirty="0">
                <a:solidFill>
                  <a:srgbClr val="44546A"/>
                </a:solidFill>
                <a:latin typeface="ＭＳ Ｐゴシック" panose="020B0600070205080204" pitchFamily="50" charset="-128"/>
                <a:ea typeface="ＭＳ Ｐゴシック" panose="020B0600070205080204" pitchFamily="50" charset="-128"/>
              </a:rPr>
              <a:t>対馬市資料に基づき作成</a:t>
            </a:r>
            <a:endParaRPr lang="ja-JP" altLang="en-US" sz="1050" b="1" kern="0" dirty="0">
              <a:solidFill>
                <a:srgbClr val="44546A"/>
              </a:solidFill>
              <a:latin typeface="ＭＳ Ｐゴシック" panose="020B0600070205080204" pitchFamily="50" charset="-128"/>
              <a:ea typeface="ＭＳ Ｐゴシック" panose="020B0600070205080204" pitchFamily="50" charset="-128"/>
            </a:endParaRPr>
          </a:p>
        </p:txBody>
      </p:sp>
      <p:sp>
        <p:nvSpPr>
          <p:cNvPr id="15" name="テキスト ボックス 14">
            <a:extLst>
              <a:ext uri="{FF2B5EF4-FFF2-40B4-BE49-F238E27FC236}">
                <a16:creationId xmlns:a16="http://schemas.microsoft.com/office/drawing/2014/main" id="{FF6756C7-A919-483E-8CCE-2D91CF41B280}"/>
              </a:ext>
            </a:extLst>
          </p:cNvPr>
          <p:cNvSpPr txBox="1"/>
          <p:nvPr/>
        </p:nvSpPr>
        <p:spPr>
          <a:xfrm>
            <a:off x="4279884" y="4160646"/>
            <a:ext cx="477533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b="1" dirty="0">
                <a:solidFill>
                  <a:schemeClr val="tx2"/>
                </a:solidFill>
                <a:latin typeface="ＭＳ Ｐゴシック" panose="020B0600070205080204" pitchFamily="50" charset="-128"/>
                <a:ea typeface="ＭＳ Ｐゴシック" panose="020B0600070205080204" pitchFamily="50" charset="-128"/>
              </a:rPr>
              <a:t>（</a:t>
            </a:r>
            <a:r>
              <a:rPr kumimoji="1" lang="ja-JP" altLang="en-US" b="1" i="0" u="none" strike="noStrike" kern="1200" cap="none" spc="0" normalizeH="0" baseline="0" noProof="0" dirty="0">
                <a:ln>
                  <a:noFill/>
                </a:ln>
                <a:solidFill>
                  <a:schemeClr val="tx2"/>
                </a:solidFill>
                <a:effectLst/>
                <a:uLnTx/>
                <a:uFillTx/>
                <a:latin typeface="ＭＳ Ｐゴシック" panose="020B0600070205080204" pitchFamily="50" charset="-128"/>
                <a:ea typeface="ＭＳ Ｐゴシック" panose="020B0600070205080204" pitchFamily="50" charset="-128"/>
              </a:rPr>
              <a:t>感染症病床を持つ病院は１、病床数は４）</a:t>
            </a:r>
          </a:p>
        </p:txBody>
      </p:sp>
      <p:sp>
        <p:nvSpPr>
          <p:cNvPr id="19" name="テキスト ボックス 18">
            <a:extLst>
              <a:ext uri="{FF2B5EF4-FFF2-40B4-BE49-F238E27FC236}">
                <a16:creationId xmlns:a16="http://schemas.microsoft.com/office/drawing/2014/main" id="{7260A0D6-AA46-4C91-8B69-768D2D08671A}"/>
              </a:ext>
            </a:extLst>
          </p:cNvPr>
          <p:cNvSpPr txBox="1"/>
          <p:nvPr/>
        </p:nvSpPr>
        <p:spPr>
          <a:xfrm>
            <a:off x="24090" y="4176035"/>
            <a:ext cx="4255794" cy="369332"/>
          </a:xfrm>
          <a:prstGeom prst="rect">
            <a:avLst/>
          </a:prstGeom>
          <a:noFill/>
        </p:spPr>
        <p:txBody>
          <a:bodyPr wrap="square">
            <a:spAutoFit/>
          </a:bodyPr>
          <a:lstStyle/>
          <a:p>
            <a:r>
              <a:rPr kumimoji="1" lang="ja-JP" altLang="en-US" sz="1800" b="1" i="0" u="none" strike="noStrike" kern="1200" cap="none" spc="0" normalizeH="0" baseline="0" noProof="0" dirty="0">
                <a:ln>
                  <a:noFill/>
                </a:ln>
                <a:solidFill>
                  <a:schemeClr val="tx2"/>
                </a:solidFill>
                <a:effectLst/>
                <a:uLnTx/>
                <a:uFillTx/>
                <a:latin typeface="ＭＳ Ｐゴシック" panose="020B0600070205080204" pitchFamily="50" charset="-128"/>
                <a:ea typeface="ＭＳ Ｐゴシック" panose="020B0600070205080204" pitchFamily="50" charset="-128"/>
              </a:rPr>
              <a:t>■対馬市の新型コロナウイルス感染状況</a:t>
            </a:r>
            <a:endParaRPr lang="ja-JP" altLang="en-US" dirty="0">
              <a:solidFill>
                <a:schemeClr val="tx2"/>
              </a:solidFill>
              <a:latin typeface="ＭＳ Ｐゴシック" panose="020B0600070205080204" pitchFamily="50" charset="-128"/>
              <a:ea typeface="ＭＳ Ｐゴシック" panose="020B0600070205080204" pitchFamily="50" charset="-128"/>
            </a:endParaRPr>
          </a:p>
        </p:txBody>
      </p:sp>
      <p:sp>
        <p:nvSpPr>
          <p:cNvPr id="21" name="テキスト ボックス 20">
            <a:extLst>
              <a:ext uri="{FF2B5EF4-FFF2-40B4-BE49-F238E27FC236}">
                <a16:creationId xmlns:a16="http://schemas.microsoft.com/office/drawing/2014/main" id="{50129AD6-17EB-4C14-85AD-1E83C8DE006D}"/>
              </a:ext>
            </a:extLst>
          </p:cNvPr>
          <p:cNvSpPr txBox="1"/>
          <p:nvPr/>
        </p:nvSpPr>
        <p:spPr>
          <a:xfrm>
            <a:off x="231802" y="4646071"/>
            <a:ext cx="820198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1" i="0" u="none" strike="noStrike" kern="1200" cap="none" spc="0" normalizeH="0" baseline="0" noProof="0" dirty="0">
                <a:ln>
                  <a:noFill/>
                </a:ln>
                <a:solidFill>
                  <a:schemeClr val="tx2"/>
                </a:solidFill>
                <a:effectLst/>
                <a:uLnTx/>
                <a:uFillTx/>
                <a:latin typeface="ＭＳ Ｐゴシック" panose="020B0600070205080204" pitchFamily="50" charset="-128"/>
                <a:ea typeface="ＭＳ Ｐゴシック" panose="020B0600070205080204" pitchFamily="50" charset="-128"/>
              </a:rPr>
              <a:t>１．感染者数が少ない　　　　　　　　　</a:t>
            </a:r>
            <a:r>
              <a:rPr kumimoji="1" lang="ja-JP" altLang="en-US"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rPr>
              <a:t>感染確認者数累計３４名（人口　約３万人）　</a:t>
            </a:r>
            <a:r>
              <a:rPr kumimoji="1" lang="ja-JP" altLang="en-US" b="1"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rPr>
              <a:t>　　　</a:t>
            </a:r>
            <a:endParaRPr lang="ja-JP" altLang="en-US" dirty="0">
              <a:latin typeface="ＭＳ Ｐゴシック" panose="020B0600070205080204" pitchFamily="50" charset="-128"/>
              <a:ea typeface="ＭＳ Ｐゴシック" panose="020B0600070205080204" pitchFamily="50" charset="-128"/>
            </a:endParaRPr>
          </a:p>
        </p:txBody>
      </p:sp>
      <p:sp>
        <p:nvSpPr>
          <p:cNvPr id="23" name="テキスト ボックス 22">
            <a:extLst>
              <a:ext uri="{FF2B5EF4-FFF2-40B4-BE49-F238E27FC236}">
                <a16:creationId xmlns:a16="http://schemas.microsoft.com/office/drawing/2014/main" id="{115A0217-DC2E-4740-9444-8D1E4168D2D8}"/>
              </a:ext>
            </a:extLst>
          </p:cNvPr>
          <p:cNvSpPr txBox="1"/>
          <p:nvPr/>
        </p:nvSpPr>
        <p:spPr>
          <a:xfrm>
            <a:off x="232536" y="5146875"/>
            <a:ext cx="7151459" cy="61555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schemeClr val="tx2"/>
                </a:solidFill>
                <a:effectLst/>
                <a:uLnTx/>
                <a:uFillTx/>
                <a:latin typeface="ＭＳ Ｐゴシック" panose="020B0600070205080204" pitchFamily="50" charset="-128"/>
                <a:ea typeface="ＭＳ Ｐゴシック" panose="020B0600070205080204" pitchFamily="50" charset="-128"/>
              </a:rPr>
              <a:t>２．感染確認１例目の時期が遅い　　</a:t>
            </a:r>
            <a:r>
              <a:rPr kumimoji="1" lang="ja-JP" altLang="en-US" sz="180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rPr>
              <a:t>１例目確認　２０２０年７月３０日</a:t>
            </a:r>
            <a:endParaRPr kumimoji="1" lang="en-US" altLang="ja-JP" sz="180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　　　　　　　　　　　　　　　　　　　</a:t>
            </a:r>
            <a:r>
              <a:rPr kumimoji="1" lang="ja-JP" altLang="en-US" sz="14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　</a:t>
            </a:r>
            <a:endParaRPr kumimoji="1" lang="ja-JP" altLang="en-US" sz="1600" b="1"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endParaRPr>
          </a:p>
        </p:txBody>
      </p:sp>
      <p:sp>
        <p:nvSpPr>
          <p:cNvPr id="25" name="テキスト ボックス 24">
            <a:extLst>
              <a:ext uri="{FF2B5EF4-FFF2-40B4-BE49-F238E27FC236}">
                <a16:creationId xmlns:a16="http://schemas.microsoft.com/office/drawing/2014/main" id="{67F1350B-8C0A-460D-BC3D-600A1A6B35F1}"/>
              </a:ext>
            </a:extLst>
          </p:cNvPr>
          <p:cNvSpPr txBox="1"/>
          <p:nvPr/>
        </p:nvSpPr>
        <p:spPr>
          <a:xfrm>
            <a:off x="230817" y="5623952"/>
            <a:ext cx="8123069"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schemeClr val="tx2"/>
                </a:solidFill>
                <a:effectLst/>
                <a:uLnTx/>
                <a:uFillTx/>
                <a:latin typeface="ＭＳ Ｐゴシック" panose="020B0600070205080204" pitchFamily="50" charset="-128"/>
                <a:ea typeface="ＭＳ Ｐゴシック" panose="020B0600070205080204" pitchFamily="50" charset="-128"/>
              </a:rPr>
              <a:t>３</a:t>
            </a:r>
            <a:r>
              <a:rPr kumimoji="1" lang="ja-JP" altLang="en-US" b="1" i="0" u="none" strike="noStrike" kern="1200" cap="none" spc="0" normalizeH="0" baseline="0" noProof="0" dirty="0">
                <a:ln>
                  <a:noFill/>
                </a:ln>
                <a:solidFill>
                  <a:schemeClr val="tx2"/>
                </a:solidFill>
                <a:effectLst/>
                <a:uLnTx/>
                <a:uFillTx/>
                <a:latin typeface="ＭＳ Ｐゴシック" panose="020B0600070205080204" pitchFamily="50" charset="-128"/>
                <a:ea typeface="ＭＳ Ｐゴシック" panose="020B0600070205080204" pitchFamily="50" charset="-128"/>
              </a:rPr>
              <a:t>．連続した感染確認が少ない　　　　</a:t>
            </a:r>
            <a:r>
              <a:rPr kumimoji="1" lang="ja-JP" altLang="en-US"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rPr>
              <a:t>感染確認日数　　１</a:t>
            </a:r>
            <a:r>
              <a:rPr lang="ja-JP" altLang="en-US" dirty="0">
                <a:latin typeface="ＭＳ Ｐゴシック" panose="020B0600070205080204" pitchFamily="50" charset="-128"/>
                <a:ea typeface="ＭＳ Ｐゴシック" panose="020B0600070205080204" pitchFamily="50" charset="-128"/>
              </a:rPr>
              <a:t>６</a:t>
            </a:r>
            <a:r>
              <a:rPr kumimoji="1" lang="ja-JP" altLang="en-US"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rPr>
              <a:t>日</a:t>
            </a:r>
            <a:endParaRPr kumimoji="1" lang="en-US" altLang="ja-JP"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rPr>
              <a:t>　　　　　　　　　　　　　　　　　　　　　　　クラスター（５名以上の集団感染）　２回　　　　</a:t>
            </a:r>
            <a:endParaRPr lang="ja-JP" altLang="en-US"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32487045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07AD84AE-18A5-45CB-A0FC-44647CB86952}"/>
              </a:ext>
            </a:extLst>
          </p:cNvPr>
          <p:cNvSpPr txBox="1"/>
          <p:nvPr/>
        </p:nvSpPr>
        <p:spPr>
          <a:xfrm>
            <a:off x="3994255" y="101037"/>
            <a:ext cx="3911495" cy="461665"/>
          </a:xfrm>
          <a:prstGeom prst="rect">
            <a:avLst/>
          </a:prstGeom>
          <a:noFill/>
          <a:ln>
            <a:solidFill>
              <a:schemeClr val="accent1">
                <a:lumMod val="75000"/>
              </a:schemeClr>
            </a:solidFill>
          </a:ln>
        </p:spPr>
        <p:txBody>
          <a:bodyPr wrap="square" rtlCol="0">
            <a:spAutoFit/>
          </a:bodyPr>
          <a:lstStyle/>
          <a:p>
            <a:pPr algn="ctr"/>
            <a:r>
              <a:rPr kumimoji="1" lang="ja-JP" altLang="en-US" sz="2400" b="1" dirty="0">
                <a:solidFill>
                  <a:schemeClr val="tx2"/>
                </a:solidFill>
                <a:latin typeface="ＭＳ Ｐゴシック" panose="020B0600070205080204" pitchFamily="50" charset="-128"/>
                <a:ea typeface="ＭＳ Ｐゴシック" panose="020B0600070205080204" pitchFamily="50" charset="-128"/>
              </a:rPr>
              <a:t>ワ</a:t>
            </a:r>
            <a:r>
              <a:rPr kumimoji="1" lang="en-US" altLang="ja-JP" sz="2400" b="1" dirty="0">
                <a:solidFill>
                  <a:schemeClr val="tx2"/>
                </a:solidFill>
                <a:latin typeface="ＭＳ Ｐゴシック" panose="020B0600070205080204" pitchFamily="50" charset="-128"/>
                <a:ea typeface="ＭＳ Ｐゴシック" panose="020B0600070205080204" pitchFamily="50" charset="-128"/>
              </a:rPr>
              <a:t>―</a:t>
            </a:r>
            <a:r>
              <a:rPr kumimoji="1" lang="ja-JP" altLang="en-US" sz="2400" b="1" dirty="0">
                <a:solidFill>
                  <a:schemeClr val="tx2"/>
                </a:solidFill>
                <a:latin typeface="ＭＳ Ｐゴシック" panose="020B0600070205080204" pitchFamily="50" charset="-128"/>
                <a:ea typeface="ＭＳ Ｐゴシック" panose="020B0600070205080204" pitchFamily="50" charset="-128"/>
              </a:rPr>
              <a:t>ケーションレポート</a:t>
            </a:r>
          </a:p>
        </p:txBody>
      </p:sp>
      <p:sp>
        <p:nvSpPr>
          <p:cNvPr id="11" name="テキスト ボックス 10">
            <a:extLst>
              <a:ext uri="{FF2B5EF4-FFF2-40B4-BE49-F238E27FC236}">
                <a16:creationId xmlns:a16="http://schemas.microsoft.com/office/drawing/2014/main" id="{734EC628-99C5-47D9-9824-D2C054557A30}"/>
              </a:ext>
            </a:extLst>
          </p:cNvPr>
          <p:cNvSpPr txBox="1"/>
          <p:nvPr/>
        </p:nvSpPr>
        <p:spPr>
          <a:xfrm>
            <a:off x="326778" y="3511044"/>
            <a:ext cx="9031160" cy="369332"/>
          </a:xfrm>
          <a:prstGeom prst="rect">
            <a:avLst/>
          </a:prstGeom>
          <a:noFill/>
        </p:spPr>
        <p:txBody>
          <a:bodyPr wrap="square">
            <a:spAutoFit/>
          </a:bodyPr>
          <a:lstStyle/>
          <a:p>
            <a:r>
              <a:rPr kumimoji="1" lang="ja-JP" altLang="en-US" b="1" dirty="0">
                <a:solidFill>
                  <a:schemeClr val="tx2"/>
                </a:solidFill>
                <a:latin typeface="ＭＳ Ｐゴシック" panose="020B0600070205080204" pitchFamily="50" charset="-128"/>
                <a:ea typeface="ＭＳ Ｐゴシック" panose="020B0600070205080204" pitchFamily="50" charset="-128"/>
              </a:rPr>
              <a:t>①２０代後半～３０代前半の独身あるいはフリーランスの家族がターゲットになりやすい　　</a:t>
            </a:r>
            <a:endParaRPr lang="en-US" altLang="ja-JP" b="1" dirty="0">
              <a:solidFill>
                <a:schemeClr val="tx2"/>
              </a:solidFill>
              <a:latin typeface="ＭＳ Ｐゴシック" panose="020B0600070205080204" pitchFamily="50" charset="-128"/>
              <a:ea typeface="ＭＳ Ｐゴシック" panose="020B0600070205080204" pitchFamily="50" charset="-128"/>
            </a:endParaRPr>
          </a:p>
        </p:txBody>
      </p:sp>
      <p:sp>
        <p:nvSpPr>
          <p:cNvPr id="15" name="テキスト ボックス 14">
            <a:extLst>
              <a:ext uri="{FF2B5EF4-FFF2-40B4-BE49-F238E27FC236}">
                <a16:creationId xmlns:a16="http://schemas.microsoft.com/office/drawing/2014/main" id="{A6F90C38-5AAA-4FDE-8D1E-450DAE44BF1E}"/>
              </a:ext>
            </a:extLst>
          </p:cNvPr>
          <p:cNvSpPr txBox="1"/>
          <p:nvPr/>
        </p:nvSpPr>
        <p:spPr>
          <a:xfrm>
            <a:off x="86409" y="702826"/>
            <a:ext cx="6186486" cy="369332"/>
          </a:xfrm>
          <a:prstGeom prst="rect">
            <a:avLst/>
          </a:prstGeom>
          <a:noFill/>
        </p:spPr>
        <p:txBody>
          <a:bodyPr wrap="square">
            <a:spAutoFit/>
          </a:bodyPr>
          <a:lstStyle/>
          <a:p>
            <a:r>
              <a:rPr lang="ja-JP" altLang="en-US" b="1" dirty="0">
                <a:solidFill>
                  <a:schemeClr val="tx2"/>
                </a:solidFill>
                <a:latin typeface="ＭＳ Ｐゴシック" panose="020B0600070205080204" pitchFamily="50" charset="-128"/>
                <a:ea typeface="ＭＳ Ｐゴシック" panose="020B0600070205080204" pitchFamily="50" charset="-128"/>
              </a:rPr>
              <a:t>■温泉地でのワ</a:t>
            </a:r>
            <a:r>
              <a:rPr lang="en-US" altLang="ja-JP" b="1" dirty="0">
                <a:solidFill>
                  <a:schemeClr val="tx2"/>
                </a:solidFill>
                <a:latin typeface="ＭＳ Ｐゴシック" panose="020B0600070205080204" pitchFamily="50" charset="-128"/>
                <a:ea typeface="ＭＳ Ｐゴシック" panose="020B0600070205080204" pitchFamily="50" charset="-128"/>
              </a:rPr>
              <a:t>―</a:t>
            </a:r>
            <a:r>
              <a:rPr lang="ja-JP" altLang="en-US" b="1" dirty="0">
                <a:solidFill>
                  <a:schemeClr val="tx2"/>
                </a:solidFill>
                <a:latin typeface="ＭＳ Ｐゴシック" panose="020B0600070205080204" pitchFamily="50" charset="-128"/>
                <a:ea typeface="ＭＳ Ｐゴシック" panose="020B0600070205080204" pitchFamily="50" charset="-128"/>
              </a:rPr>
              <a:t>ケーションについての意見</a:t>
            </a:r>
            <a:endParaRPr lang="en-US" altLang="ja-JP" b="1" dirty="0">
              <a:solidFill>
                <a:schemeClr val="tx2"/>
              </a:solidFill>
              <a:latin typeface="ＭＳ Ｐゴシック" panose="020B0600070205080204" pitchFamily="50" charset="-128"/>
              <a:ea typeface="ＭＳ Ｐゴシック" panose="020B0600070205080204" pitchFamily="50" charset="-128"/>
            </a:endParaRPr>
          </a:p>
        </p:txBody>
      </p:sp>
      <p:sp>
        <p:nvSpPr>
          <p:cNvPr id="17" name="テキスト ボックス 16">
            <a:extLst>
              <a:ext uri="{FF2B5EF4-FFF2-40B4-BE49-F238E27FC236}">
                <a16:creationId xmlns:a16="http://schemas.microsoft.com/office/drawing/2014/main" id="{106B1B77-48A8-444F-BAC4-CB3A629B6571}"/>
              </a:ext>
            </a:extLst>
          </p:cNvPr>
          <p:cNvSpPr txBox="1"/>
          <p:nvPr/>
        </p:nvSpPr>
        <p:spPr>
          <a:xfrm>
            <a:off x="329284" y="1154237"/>
            <a:ext cx="6584735" cy="369332"/>
          </a:xfrm>
          <a:prstGeom prst="rect">
            <a:avLst/>
          </a:prstGeom>
          <a:noFill/>
        </p:spPr>
        <p:txBody>
          <a:bodyPr wrap="square">
            <a:spAutoFit/>
          </a:bodyPr>
          <a:lstStyle/>
          <a:p>
            <a:r>
              <a:rPr kumimoji="1" lang="ja-JP" altLang="en-US" b="1" dirty="0">
                <a:solidFill>
                  <a:schemeClr val="tx2"/>
                </a:solidFill>
                <a:latin typeface="ＭＳ Ｐゴシック" panose="020B0600070205080204" pitchFamily="50" charset="-128"/>
                <a:ea typeface="ＭＳ Ｐゴシック" panose="020B0600070205080204" pitchFamily="50" charset="-128"/>
              </a:rPr>
              <a:t>①半日集中して仕事をして疲れたら散策、温泉に入る１日は最高</a:t>
            </a:r>
          </a:p>
        </p:txBody>
      </p:sp>
      <p:sp>
        <p:nvSpPr>
          <p:cNvPr id="19" name="テキスト ボックス 18">
            <a:extLst>
              <a:ext uri="{FF2B5EF4-FFF2-40B4-BE49-F238E27FC236}">
                <a16:creationId xmlns:a16="http://schemas.microsoft.com/office/drawing/2014/main" id="{C017F35B-0BCC-4AFB-8DB6-DB02123C2BBE}"/>
              </a:ext>
            </a:extLst>
          </p:cNvPr>
          <p:cNvSpPr txBox="1"/>
          <p:nvPr/>
        </p:nvSpPr>
        <p:spPr>
          <a:xfrm>
            <a:off x="326778" y="1590736"/>
            <a:ext cx="9888914" cy="923330"/>
          </a:xfrm>
          <a:prstGeom prst="rect">
            <a:avLst/>
          </a:prstGeom>
          <a:noFill/>
        </p:spPr>
        <p:txBody>
          <a:bodyPr wrap="square">
            <a:spAutoFit/>
          </a:bodyPr>
          <a:lstStyle/>
          <a:p>
            <a:r>
              <a:rPr lang="ja-JP" altLang="en-US" b="1" dirty="0">
                <a:solidFill>
                  <a:schemeClr val="tx2"/>
                </a:solidFill>
                <a:latin typeface="ＭＳ Ｐゴシック" panose="020B0600070205080204" pitchFamily="50" charset="-128"/>
                <a:ea typeface="ＭＳ Ｐゴシック" panose="020B0600070205080204" pitchFamily="50" charset="-128"/>
              </a:rPr>
              <a:t>②行ったことがない温泉地がワ</a:t>
            </a:r>
            <a:r>
              <a:rPr lang="en-US" altLang="ja-JP" b="1" dirty="0">
                <a:solidFill>
                  <a:schemeClr val="tx2"/>
                </a:solidFill>
                <a:latin typeface="ＭＳ Ｐゴシック" panose="020B0600070205080204" pitchFamily="50" charset="-128"/>
                <a:ea typeface="ＭＳ Ｐゴシック" panose="020B0600070205080204" pitchFamily="50" charset="-128"/>
              </a:rPr>
              <a:t>―</a:t>
            </a:r>
            <a:r>
              <a:rPr lang="ja-JP" altLang="en-US" b="1" dirty="0">
                <a:solidFill>
                  <a:schemeClr val="tx2"/>
                </a:solidFill>
                <a:latin typeface="ＭＳ Ｐゴシック" panose="020B0600070205080204" pitchFamily="50" charset="-128"/>
                <a:ea typeface="ＭＳ Ｐゴシック" panose="020B0600070205080204" pitchFamily="50" charset="-128"/>
              </a:rPr>
              <a:t>ケーション候補として選ばれることは稀？過去に一度は行った</a:t>
            </a:r>
            <a:endParaRPr lang="en-US" altLang="ja-JP" b="1" dirty="0">
              <a:solidFill>
                <a:schemeClr val="tx2"/>
              </a:solidFill>
              <a:latin typeface="ＭＳ Ｐゴシック" panose="020B0600070205080204" pitchFamily="50" charset="-128"/>
              <a:ea typeface="ＭＳ Ｐゴシック" panose="020B0600070205080204" pitchFamily="50" charset="-128"/>
            </a:endParaRPr>
          </a:p>
          <a:p>
            <a:r>
              <a:rPr lang="ja-JP" altLang="en-US" b="1" dirty="0">
                <a:solidFill>
                  <a:schemeClr val="tx2"/>
                </a:solidFill>
                <a:latin typeface="ＭＳ Ｐゴシック" panose="020B0600070205080204" pitchFamily="50" charset="-128"/>
                <a:ea typeface="ＭＳ Ｐゴシック" panose="020B0600070205080204" pitchFamily="50" charset="-128"/>
              </a:rPr>
              <a:t>　　ことがあり、そしてとても良かった体験が大事</a:t>
            </a:r>
            <a:endParaRPr lang="en-US" altLang="ja-JP" b="1" dirty="0">
              <a:solidFill>
                <a:schemeClr val="tx2"/>
              </a:solidFill>
              <a:latin typeface="ＭＳ Ｐゴシック" panose="020B0600070205080204" pitchFamily="50" charset="-128"/>
              <a:ea typeface="ＭＳ Ｐゴシック" panose="020B0600070205080204" pitchFamily="50" charset="-128"/>
            </a:endParaRPr>
          </a:p>
          <a:p>
            <a:r>
              <a:rPr lang="ja-JP" altLang="en-US" b="1" dirty="0">
                <a:solidFill>
                  <a:schemeClr val="tx2"/>
                </a:solidFill>
                <a:latin typeface="ＭＳ Ｐゴシック" panose="020B0600070205080204" pitchFamily="50" charset="-128"/>
                <a:ea typeface="ＭＳ Ｐゴシック" panose="020B0600070205080204" pitchFamily="50" charset="-128"/>
              </a:rPr>
              <a:t>③近場で行ったことがない（気づいていない）温泉地は候補</a:t>
            </a:r>
            <a:endParaRPr lang="en-US" altLang="ja-JP" b="1" dirty="0">
              <a:solidFill>
                <a:schemeClr val="tx2"/>
              </a:solidFill>
              <a:latin typeface="ＭＳ Ｐゴシック" panose="020B0600070205080204" pitchFamily="50" charset="-128"/>
              <a:ea typeface="ＭＳ Ｐゴシック" panose="020B0600070205080204" pitchFamily="50" charset="-128"/>
            </a:endParaRPr>
          </a:p>
        </p:txBody>
      </p:sp>
      <p:sp>
        <p:nvSpPr>
          <p:cNvPr id="21" name="テキスト ボックス 20">
            <a:extLst>
              <a:ext uri="{FF2B5EF4-FFF2-40B4-BE49-F238E27FC236}">
                <a16:creationId xmlns:a16="http://schemas.microsoft.com/office/drawing/2014/main" id="{B05496D6-13CD-4D04-AC43-29113B6EE92E}"/>
              </a:ext>
            </a:extLst>
          </p:cNvPr>
          <p:cNvSpPr txBox="1"/>
          <p:nvPr/>
        </p:nvSpPr>
        <p:spPr>
          <a:xfrm>
            <a:off x="326778" y="3840340"/>
            <a:ext cx="9852657" cy="646331"/>
          </a:xfrm>
          <a:prstGeom prst="rect">
            <a:avLst/>
          </a:prstGeom>
          <a:noFill/>
        </p:spPr>
        <p:txBody>
          <a:bodyPr wrap="square">
            <a:spAutoFit/>
          </a:bodyPr>
          <a:lstStyle/>
          <a:p>
            <a:r>
              <a:rPr lang="ja-JP" altLang="en-US" b="1" dirty="0">
                <a:solidFill>
                  <a:schemeClr val="tx2"/>
                </a:solidFill>
                <a:latin typeface="ＭＳ Ｐゴシック" panose="020B0600070205080204" pitchFamily="50" charset="-128"/>
                <a:ea typeface="ＭＳ Ｐゴシック" panose="020B0600070205080204" pitchFamily="50" charset="-128"/>
              </a:rPr>
              <a:t>②温泉地のターゲットは遠方の人ではなく近場の都市部で働いているリモートワーク可能な職種</a:t>
            </a:r>
            <a:endParaRPr lang="en-US" altLang="ja-JP" b="1" dirty="0">
              <a:solidFill>
                <a:schemeClr val="tx2"/>
              </a:solidFill>
              <a:latin typeface="ＭＳ Ｐゴシック" panose="020B0600070205080204" pitchFamily="50" charset="-128"/>
              <a:ea typeface="ＭＳ Ｐゴシック" panose="020B0600070205080204" pitchFamily="50" charset="-128"/>
            </a:endParaRPr>
          </a:p>
          <a:p>
            <a:r>
              <a:rPr lang="ja-JP" altLang="en-US" b="1" dirty="0">
                <a:solidFill>
                  <a:schemeClr val="tx2"/>
                </a:solidFill>
                <a:latin typeface="ＭＳ Ｐゴシック" panose="020B0600070205080204" pitchFamily="50" charset="-128"/>
                <a:ea typeface="ＭＳ Ｐゴシック" panose="020B0600070205080204" pitchFamily="50" charset="-128"/>
              </a:rPr>
              <a:t>　の人が第１のターゲット</a:t>
            </a:r>
            <a:endParaRPr lang="en-US" altLang="ja-JP" b="1" dirty="0">
              <a:solidFill>
                <a:schemeClr val="tx2"/>
              </a:solidFill>
              <a:latin typeface="ＭＳ Ｐゴシック" panose="020B0600070205080204" pitchFamily="50" charset="-128"/>
              <a:ea typeface="ＭＳ Ｐゴシック" panose="020B0600070205080204" pitchFamily="50" charset="-128"/>
            </a:endParaRPr>
          </a:p>
        </p:txBody>
      </p:sp>
      <p:sp>
        <p:nvSpPr>
          <p:cNvPr id="23" name="テキスト ボックス 22">
            <a:extLst>
              <a:ext uri="{FF2B5EF4-FFF2-40B4-BE49-F238E27FC236}">
                <a16:creationId xmlns:a16="http://schemas.microsoft.com/office/drawing/2014/main" id="{AF1F5F67-A109-4329-9A77-C21E6E281E40}"/>
              </a:ext>
            </a:extLst>
          </p:cNvPr>
          <p:cNvSpPr txBox="1"/>
          <p:nvPr/>
        </p:nvSpPr>
        <p:spPr>
          <a:xfrm>
            <a:off x="326842" y="2551603"/>
            <a:ext cx="9524930" cy="369332"/>
          </a:xfrm>
          <a:prstGeom prst="rect">
            <a:avLst/>
          </a:prstGeom>
          <a:noFill/>
        </p:spPr>
        <p:txBody>
          <a:bodyPr wrap="square">
            <a:spAutoFit/>
          </a:bodyPr>
          <a:lstStyle/>
          <a:p>
            <a:r>
              <a:rPr lang="ja-JP" altLang="en-US" b="1" dirty="0">
                <a:solidFill>
                  <a:srgbClr val="FF0000"/>
                </a:solidFill>
                <a:latin typeface="ＭＳ Ｐゴシック" panose="020B0600070205080204" pitchFamily="50" charset="-128"/>
                <a:ea typeface="ＭＳ Ｐゴシック" panose="020B0600070205080204" pitchFamily="50" charset="-128"/>
              </a:rPr>
              <a:t>④まずはプライベートでその温泉地自体を好きになってもらう、ファンになってもらうことが大事</a:t>
            </a:r>
            <a:endParaRPr lang="en-US" altLang="ja-JP" b="1" dirty="0">
              <a:solidFill>
                <a:srgbClr val="FF0000"/>
              </a:solidFill>
              <a:latin typeface="ＭＳ Ｐゴシック" panose="020B0600070205080204" pitchFamily="50" charset="-128"/>
              <a:ea typeface="ＭＳ Ｐゴシック" panose="020B0600070205080204" pitchFamily="50" charset="-128"/>
            </a:endParaRPr>
          </a:p>
        </p:txBody>
      </p:sp>
      <p:sp>
        <p:nvSpPr>
          <p:cNvPr id="22" name="テキスト ボックス 21">
            <a:extLst>
              <a:ext uri="{FF2B5EF4-FFF2-40B4-BE49-F238E27FC236}">
                <a16:creationId xmlns:a16="http://schemas.microsoft.com/office/drawing/2014/main" id="{7B7F36D5-B572-41A4-BCEA-E21A0E44DFC0}"/>
              </a:ext>
            </a:extLst>
          </p:cNvPr>
          <p:cNvSpPr txBox="1"/>
          <p:nvPr/>
        </p:nvSpPr>
        <p:spPr>
          <a:xfrm>
            <a:off x="84041" y="3041814"/>
            <a:ext cx="2973956" cy="369332"/>
          </a:xfrm>
          <a:prstGeom prst="rect">
            <a:avLst/>
          </a:prstGeom>
          <a:noFill/>
        </p:spPr>
        <p:txBody>
          <a:bodyPr wrap="square">
            <a:spAutoFit/>
          </a:bodyPr>
          <a:lstStyle/>
          <a:p>
            <a:r>
              <a:rPr lang="ja-JP" altLang="en-US" b="1" dirty="0">
                <a:solidFill>
                  <a:schemeClr val="tx2"/>
                </a:solidFill>
                <a:latin typeface="ＭＳ Ｐゴシック" panose="020B0600070205080204" pitchFamily="50" charset="-128"/>
                <a:ea typeface="ＭＳ Ｐゴシック" panose="020B0600070205080204" pitchFamily="50" charset="-128"/>
              </a:rPr>
              <a:t>■ターゲットに関する意見</a:t>
            </a:r>
            <a:endParaRPr lang="en-US" altLang="ja-JP" dirty="0">
              <a:solidFill>
                <a:schemeClr val="tx2"/>
              </a:solidFill>
              <a:latin typeface="ＭＳ Ｐゴシック" panose="020B0600070205080204" pitchFamily="50" charset="-128"/>
              <a:ea typeface="ＭＳ Ｐゴシック" panose="020B0600070205080204" pitchFamily="50" charset="-128"/>
            </a:endParaRPr>
          </a:p>
        </p:txBody>
      </p:sp>
      <p:sp>
        <p:nvSpPr>
          <p:cNvPr id="25" name="テキスト ボックス 24">
            <a:extLst>
              <a:ext uri="{FF2B5EF4-FFF2-40B4-BE49-F238E27FC236}">
                <a16:creationId xmlns:a16="http://schemas.microsoft.com/office/drawing/2014/main" id="{DCFE5556-589F-41A7-A94C-1481A51D1678}"/>
              </a:ext>
            </a:extLst>
          </p:cNvPr>
          <p:cNvSpPr txBox="1"/>
          <p:nvPr/>
        </p:nvSpPr>
        <p:spPr>
          <a:xfrm>
            <a:off x="299260" y="4483722"/>
            <a:ext cx="9552512" cy="646331"/>
          </a:xfrm>
          <a:prstGeom prst="rect">
            <a:avLst/>
          </a:prstGeom>
          <a:noFill/>
        </p:spPr>
        <p:txBody>
          <a:bodyPr wrap="square">
            <a:spAutoFit/>
          </a:bodyPr>
          <a:lstStyle/>
          <a:p>
            <a:r>
              <a:rPr lang="ja-JP" altLang="en-US" b="1" dirty="0">
                <a:solidFill>
                  <a:schemeClr val="tx2"/>
                </a:solidFill>
                <a:latin typeface="ＭＳ Ｐゴシック" panose="020B0600070205080204" pitchFamily="50" charset="-128"/>
                <a:ea typeface="ＭＳ Ｐゴシック" panose="020B0600070205080204" pitchFamily="50" charset="-128"/>
              </a:rPr>
              <a:t>③企業へのアプローチ　　合宿・研修目的は効果が見込めそう</a:t>
            </a:r>
            <a:endParaRPr lang="en-US" altLang="ja-JP" b="1" dirty="0">
              <a:solidFill>
                <a:schemeClr val="tx2"/>
              </a:solidFill>
              <a:latin typeface="ＭＳ Ｐゴシック" panose="020B0600070205080204" pitchFamily="50" charset="-128"/>
              <a:ea typeface="ＭＳ Ｐゴシック" panose="020B0600070205080204" pitchFamily="50" charset="-128"/>
            </a:endParaRPr>
          </a:p>
          <a:p>
            <a:r>
              <a:rPr lang="ja-JP" altLang="en-US" b="1" dirty="0">
                <a:solidFill>
                  <a:schemeClr val="tx2"/>
                </a:solidFill>
                <a:latin typeface="ＭＳ Ｐゴシック" panose="020B0600070205080204" pitchFamily="50" charset="-128"/>
                <a:ea typeface="ＭＳ Ｐゴシック" panose="020B0600070205080204" pitchFamily="50" charset="-128"/>
              </a:rPr>
              <a:t>④避粉地の温泉地であれば花粉症の人へ春先に時期を絞った一時的な花粉症退避プランはあり</a:t>
            </a:r>
            <a:endParaRPr lang="en-US" altLang="ja-JP" b="1" dirty="0">
              <a:solidFill>
                <a:schemeClr val="tx2"/>
              </a:solidFill>
              <a:latin typeface="ＭＳ Ｐゴシック" panose="020B0600070205080204" pitchFamily="50" charset="-128"/>
              <a:ea typeface="ＭＳ Ｐゴシック" panose="020B0600070205080204" pitchFamily="50" charset="-128"/>
            </a:endParaRPr>
          </a:p>
        </p:txBody>
      </p:sp>
      <p:sp>
        <p:nvSpPr>
          <p:cNvPr id="27" name="テキスト ボックス 26">
            <a:extLst>
              <a:ext uri="{FF2B5EF4-FFF2-40B4-BE49-F238E27FC236}">
                <a16:creationId xmlns:a16="http://schemas.microsoft.com/office/drawing/2014/main" id="{0E4B7F7B-83D0-4002-A929-06A5EDAAFD3E}"/>
              </a:ext>
            </a:extLst>
          </p:cNvPr>
          <p:cNvSpPr txBox="1"/>
          <p:nvPr/>
        </p:nvSpPr>
        <p:spPr>
          <a:xfrm>
            <a:off x="299260" y="5206650"/>
            <a:ext cx="9503160" cy="369332"/>
          </a:xfrm>
          <a:prstGeom prst="rect">
            <a:avLst/>
          </a:prstGeom>
          <a:noFill/>
        </p:spPr>
        <p:txBody>
          <a:bodyPr wrap="square">
            <a:spAutoFit/>
          </a:bodyPr>
          <a:lstStyle/>
          <a:p>
            <a:r>
              <a:rPr lang="ja-JP" altLang="en-US" b="1" dirty="0">
                <a:solidFill>
                  <a:srgbClr val="FF0000"/>
                </a:solidFill>
                <a:latin typeface="ＭＳ Ｐゴシック" panose="020B0600070205080204" pitchFamily="50" charset="-128"/>
                <a:ea typeface="ＭＳ Ｐゴシック" panose="020B0600070205080204" pitchFamily="50" charset="-128"/>
              </a:rPr>
              <a:t>⑤</a:t>
            </a:r>
            <a:r>
              <a:rPr kumimoji="1" lang="ja-JP" altLang="en-US" b="1" dirty="0">
                <a:solidFill>
                  <a:srgbClr val="FF0000"/>
                </a:solidFill>
                <a:latin typeface="ＭＳ Ｐゴシック" panose="020B0600070205080204" pitchFamily="50" charset="-128"/>
                <a:ea typeface="ＭＳ Ｐゴシック" panose="020B0600070205080204" pitchFamily="50" charset="-128"/>
              </a:rPr>
              <a:t>サラリーマンの場合　そもそもリモートが定着している企業ではないとワ</a:t>
            </a:r>
            <a:r>
              <a:rPr kumimoji="1" lang="en-US" altLang="ja-JP" b="1" dirty="0">
                <a:solidFill>
                  <a:srgbClr val="FF0000"/>
                </a:solidFill>
                <a:latin typeface="ＭＳ Ｐゴシック" panose="020B0600070205080204" pitchFamily="50" charset="-128"/>
                <a:ea typeface="ＭＳ Ｐゴシック" panose="020B0600070205080204" pitchFamily="50" charset="-128"/>
              </a:rPr>
              <a:t>―</a:t>
            </a:r>
            <a:r>
              <a:rPr kumimoji="1" lang="ja-JP" altLang="en-US" b="1" dirty="0">
                <a:solidFill>
                  <a:srgbClr val="FF0000"/>
                </a:solidFill>
                <a:latin typeface="ＭＳ Ｐゴシック" panose="020B0600070205080204" pitchFamily="50" charset="-128"/>
                <a:ea typeface="ＭＳ Ｐゴシック" panose="020B0600070205080204" pitchFamily="50" charset="-128"/>
              </a:rPr>
              <a:t>ケーションはしない</a:t>
            </a:r>
            <a:endParaRPr kumimoji="1" lang="en-US" altLang="ja-JP" b="1" dirty="0">
              <a:solidFill>
                <a:srgbClr val="FF0000"/>
              </a:solidFill>
              <a:latin typeface="ＭＳ Ｐゴシック" panose="020B0600070205080204" pitchFamily="50" charset="-128"/>
              <a:ea typeface="ＭＳ Ｐゴシック" panose="020B0600070205080204" pitchFamily="50" charset="-128"/>
            </a:endParaRPr>
          </a:p>
        </p:txBody>
      </p:sp>
      <p:sp>
        <p:nvSpPr>
          <p:cNvPr id="29" name="テキスト ボックス 28">
            <a:extLst>
              <a:ext uri="{FF2B5EF4-FFF2-40B4-BE49-F238E27FC236}">
                <a16:creationId xmlns:a16="http://schemas.microsoft.com/office/drawing/2014/main" id="{531E59D1-8724-4C73-A421-EC0FCC0C62E9}"/>
              </a:ext>
            </a:extLst>
          </p:cNvPr>
          <p:cNvSpPr txBox="1"/>
          <p:nvPr/>
        </p:nvSpPr>
        <p:spPr>
          <a:xfrm>
            <a:off x="326778" y="5652579"/>
            <a:ext cx="9524994" cy="646331"/>
          </a:xfrm>
          <a:prstGeom prst="rect">
            <a:avLst/>
          </a:prstGeom>
          <a:noFill/>
        </p:spPr>
        <p:txBody>
          <a:bodyPr wrap="square">
            <a:spAutoFit/>
          </a:bodyPr>
          <a:lstStyle/>
          <a:p>
            <a:r>
              <a:rPr kumimoji="1" lang="ja-JP" altLang="en-US" b="1" dirty="0">
                <a:solidFill>
                  <a:schemeClr val="tx2"/>
                </a:solidFill>
                <a:latin typeface="ＭＳ Ｐゴシック" panose="020B0600070205080204" pitchFamily="50" charset="-128"/>
                <a:ea typeface="ＭＳ Ｐゴシック" panose="020B0600070205080204" pitchFamily="50" charset="-128"/>
              </a:rPr>
              <a:t>⑥家族連れでは週末の３日間程度でないと日程調整は難しい。それならワ</a:t>
            </a:r>
            <a:r>
              <a:rPr kumimoji="1" lang="en-US" altLang="ja-JP" b="1" dirty="0">
                <a:solidFill>
                  <a:schemeClr val="tx2"/>
                </a:solidFill>
                <a:latin typeface="ＭＳ Ｐゴシック" panose="020B0600070205080204" pitchFamily="50" charset="-128"/>
                <a:ea typeface="ＭＳ Ｐゴシック" panose="020B0600070205080204" pitchFamily="50" charset="-128"/>
              </a:rPr>
              <a:t>―</a:t>
            </a:r>
            <a:r>
              <a:rPr kumimoji="1" lang="ja-JP" altLang="en-US" b="1" dirty="0">
                <a:solidFill>
                  <a:schemeClr val="tx2"/>
                </a:solidFill>
                <a:latin typeface="ＭＳ Ｐゴシック" panose="020B0600070205080204" pitchFamily="50" charset="-128"/>
                <a:ea typeface="ＭＳ Ｐゴシック" panose="020B0600070205080204" pitchFamily="50" charset="-128"/>
              </a:rPr>
              <a:t>ケーションではなく</a:t>
            </a:r>
            <a:endParaRPr kumimoji="1" lang="en-US" altLang="ja-JP" b="1" dirty="0">
              <a:solidFill>
                <a:schemeClr val="tx2"/>
              </a:solidFill>
              <a:latin typeface="ＭＳ Ｐゴシック" panose="020B0600070205080204" pitchFamily="50" charset="-128"/>
              <a:ea typeface="ＭＳ Ｐゴシック" panose="020B0600070205080204" pitchFamily="50" charset="-128"/>
            </a:endParaRPr>
          </a:p>
          <a:p>
            <a:r>
              <a:rPr lang="ja-JP" altLang="en-US" b="1" dirty="0">
                <a:solidFill>
                  <a:schemeClr val="tx2"/>
                </a:solidFill>
                <a:latin typeface="ＭＳ Ｐゴシック" panose="020B0600070205080204" pitchFamily="50" charset="-128"/>
                <a:ea typeface="ＭＳ Ｐゴシック" panose="020B0600070205080204" pitchFamily="50" charset="-128"/>
              </a:rPr>
              <a:t>　　</a:t>
            </a:r>
            <a:r>
              <a:rPr kumimoji="1" lang="ja-JP" altLang="en-US" b="1" dirty="0">
                <a:solidFill>
                  <a:schemeClr val="tx2"/>
                </a:solidFill>
                <a:latin typeface="ＭＳ Ｐゴシック" panose="020B0600070205080204" pitchFamily="50" charset="-128"/>
                <a:ea typeface="ＭＳ Ｐゴシック" panose="020B0600070205080204" pitchFamily="50" charset="-128"/>
              </a:rPr>
              <a:t>バケーションで行きたい</a:t>
            </a:r>
            <a:endParaRPr kumimoji="1" lang="en-US" altLang="ja-JP" b="1" dirty="0">
              <a:solidFill>
                <a:schemeClr val="tx2"/>
              </a:solidFill>
              <a:latin typeface="ＭＳ Ｐゴシック" panose="020B0600070205080204" pitchFamily="50" charset="-128"/>
              <a:ea typeface="ＭＳ Ｐゴシック" panose="020B0600070205080204" pitchFamily="50" charset="-128"/>
            </a:endParaRPr>
          </a:p>
        </p:txBody>
      </p:sp>
      <p:sp>
        <p:nvSpPr>
          <p:cNvPr id="31" name="テキスト ボックス 30">
            <a:extLst>
              <a:ext uri="{FF2B5EF4-FFF2-40B4-BE49-F238E27FC236}">
                <a16:creationId xmlns:a16="http://schemas.microsoft.com/office/drawing/2014/main" id="{7C3EB5B6-2063-45DC-8F84-D70B2BE8B183}"/>
              </a:ext>
            </a:extLst>
          </p:cNvPr>
          <p:cNvSpPr txBox="1"/>
          <p:nvPr/>
        </p:nvSpPr>
        <p:spPr>
          <a:xfrm>
            <a:off x="326778" y="6375507"/>
            <a:ext cx="9669478" cy="369332"/>
          </a:xfrm>
          <a:prstGeom prst="rect">
            <a:avLst/>
          </a:prstGeom>
          <a:noFill/>
        </p:spPr>
        <p:txBody>
          <a:bodyPr wrap="square">
            <a:spAutoFit/>
          </a:bodyPr>
          <a:lstStyle/>
          <a:p>
            <a:r>
              <a:rPr lang="ja-JP" altLang="en-US" b="1" dirty="0">
                <a:solidFill>
                  <a:schemeClr val="tx2"/>
                </a:solidFill>
                <a:latin typeface="ＭＳ Ｐゴシック" panose="020B0600070205080204" pitchFamily="50" charset="-128"/>
                <a:ea typeface="ＭＳ Ｐゴシック" panose="020B0600070205080204" pitchFamily="50" charset="-128"/>
              </a:rPr>
              <a:t>⑦遠隔地の有名な温泉地に行くなら仕事ではなくレジャーで行きたいと思う人が多いのではないか</a:t>
            </a:r>
            <a:endParaRPr lang="en-US" altLang="ja-JP" b="1" dirty="0">
              <a:solidFill>
                <a:schemeClr val="tx2"/>
              </a:solidFill>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13432837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07AD84AE-18A5-45CB-A0FC-44647CB86952}"/>
              </a:ext>
            </a:extLst>
          </p:cNvPr>
          <p:cNvSpPr txBox="1"/>
          <p:nvPr/>
        </p:nvSpPr>
        <p:spPr>
          <a:xfrm>
            <a:off x="3994255" y="101037"/>
            <a:ext cx="3911495" cy="461665"/>
          </a:xfrm>
          <a:prstGeom prst="rect">
            <a:avLst/>
          </a:prstGeom>
          <a:noFill/>
          <a:ln>
            <a:solidFill>
              <a:schemeClr val="accent1">
                <a:lumMod val="75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a:ln>
                  <a:noFill/>
                </a:ln>
                <a:solidFill>
                  <a:srgbClr val="44546A"/>
                </a:solidFill>
                <a:effectLst/>
                <a:uLnTx/>
                <a:uFillTx/>
                <a:latin typeface="ＭＳ Ｐゴシック" panose="020B0600070205080204" pitchFamily="50" charset="-128"/>
                <a:ea typeface="ＭＳ Ｐゴシック" panose="020B0600070205080204" pitchFamily="50" charset="-128"/>
                <a:cs typeface="+mn-cs"/>
              </a:rPr>
              <a:t>ワ</a:t>
            </a:r>
            <a:r>
              <a:rPr kumimoji="1" lang="en-US" altLang="ja-JP" sz="2400" b="1" i="0" u="none" strike="noStrike" kern="1200" cap="none" spc="0" normalizeH="0" baseline="0" noProof="0" dirty="0">
                <a:ln>
                  <a:noFill/>
                </a:ln>
                <a:solidFill>
                  <a:srgbClr val="44546A"/>
                </a:solidFill>
                <a:effectLst/>
                <a:uLnTx/>
                <a:uFillTx/>
                <a:latin typeface="ＭＳ Ｐゴシック" panose="020B0600070205080204" pitchFamily="50" charset="-128"/>
                <a:ea typeface="ＭＳ Ｐゴシック" panose="020B0600070205080204" pitchFamily="50" charset="-128"/>
                <a:cs typeface="+mn-cs"/>
              </a:rPr>
              <a:t>―</a:t>
            </a:r>
            <a:r>
              <a:rPr kumimoji="1" lang="ja-JP" altLang="en-US" sz="2400" b="1" i="0" u="none" strike="noStrike" kern="1200" cap="none" spc="0" normalizeH="0" baseline="0" noProof="0" dirty="0">
                <a:ln>
                  <a:noFill/>
                </a:ln>
                <a:solidFill>
                  <a:srgbClr val="44546A"/>
                </a:solidFill>
                <a:effectLst/>
                <a:uLnTx/>
                <a:uFillTx/>
                <a:latin typeface="ＭＳ Ｐゴシック" panose="020B0600070205080204" pitchFamily="50" charset="-128"/>
                <a:ea typeface="ＭＳ Ｐゴシック" panose="020B0600070205080204" pitchFamily="50" charset="-128"/>
                <a:cs typeface="+mn-cs"/>
              </a:rPr>
              <a:t>ケーションレポート</a:t>
            </a:r>
          </a:p>
        </p:txBody>
      </p:sp>
      <p:sp>
        <p:nvSpPr>
          <p:cNvPr id="24" name="テキスト ボックス 23">
            <a:extLst>
              <a:ext uri="{FF2B5EF4-FFF2-40B4-BE49-F238E27FC236}">
                <a16:creationId xmlns:a16="http://schemas.microsoft.com/office/drawing/2014/main" id="{93EB7988-6BEF-4BD9-9E14-5925213F50C7}"/>
              </a:ext>
            </a:extLst>
          </p:cNvPr>
          <p:cNvSpPr txBox="1"/>
          <p:nvPr/>
        </p:nvSpPr>
        <p:spPr>
          <a:xfrm>
            <a:off x="94518" y="1448920"/>
            <a:ext cx="576145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1" i="0" u="none" strike="noStrike" kern="1200" cap="none" spc="0" normalizeH="0" baseline="0" noProof="0" dirty="0">
                <a:ln>
                  <a:noFill/>
                </a:ln>
                <a:solidFill>
                  <a:srgbClr val="44546A"/>
                </a:solidFill>
                <a:effectLst/>
                <a:uLnTx/>
                <a:uFillTx/>
                <a:latin typeface="ＭＳ Ｐゴシック" panose="020B0600070205080204" pitchFamily="50" charset="-128"/>
                <a:ea typeface="ＭＳ Ｐゴシック" panose="020B0600070205080204" pitchFamily="50" charset="-128"/>
                <a:cs typeface="+mn-cs"/>
              </a:rPr>
              <a:t>■温泉地でのワ</a:t>
            </a:r>
            <a:r>
              <a:rPr kumimoji="1" lang="en-US" altLang="ja-JP" b="1" i="0" u="none" strike="noStrike" kern="1200" cap="none" spc="0" normalizeH="0" baseline="0" noProof="0" dirty="0">
                <a:ln>
                  <a:noFill/>
                </a:ln>
                <a:solidFill>
                  <a:srgbClr val="44546A"/>
                </a:solidFill>
                <a:effectLst/>
                <a:uLnTx/>
                <a:uFillTx/>
                <a:latin typeface="ＭＳ Ｐゴシック" panose="020B0600070205080204" pitchFamily="50" charset="-128"/>
                <a:ea typeface="ＭＳ Ｐゴシック" panose="020B0600070205080204" pitchFamily="50" charset="-128"/>
                <a:cs typeface="+mn-cs"/>
              </a:rPr>
              <a:t>―</a:t>
            </a:r>
            <a:r>
              <a:rPr kumimoji="1" lang="ja-JP" altLang="en-US" b="1" i="0" u="none" strike="noStrike" kern="1200" cap="none" spc="0" normalizeH="0" baseline="0" noProof="0" dirty="0">
                <a:ln>
                  <a:noFill/>
                </a:ln>
                <a:solidFill>
                  <a:srgbClr val="44546A"/>
                </a:solidFill>
                <a:effectLst/>
                <a:uLnTx/>
                <a:uFillTx/>
                <a:latin typeface="ＭＳ Ｐゴシック" panose="020B0600070205080204" pitchFamily="50" charset="-128"/>
                <a:ea typeface="ＭＳ Ｐゴシック" panose="020B0600070205080204" pitchFamily="50" charset="-128"/>
                <a:cs typeface="+mn-cs"/>
              </a:rPr>
              <a:t>ケーションで必要なことに関する意見</a:t>
            </a:r>
            <a:endParaRPr kumimoji="1" lang="en-US" altLang="ja-JP" b="0" i="0" u="none" strike="noStrike" kern="1200" cap="none" spc="0" normalizeH="0" baseline="0" noProof="0" dirty="0">
              <a:ln>
                <a:noFill/>
              </a:ln>
              <a:solidFill>
                <a:srgbClr val="44546A"/>
              </a:solidFill>
              <a:effectLst/>
              <a:uLnTx/>
              <a:uFillTx/>
              <a:latin typeface="ＭＳ Ｐゴシック" panose="020B0600070205080204" pitchFamily="50" charset="-128"/>
              <a:ea typeface="ＭＳ Ｐゴシック" panose="020B0600070205080204" pitchFamily="50" charset="-128"/>
              <a:cs typeface="+mn-cs"/>
            </a:endParaRPr>
          </a:p>
        </p:txBody>
      </p:sp>
      <p:sp>
        <p:nvSpPr>
          <p:cNvPr id="28" name="テキスト ボックス 27">
            <a:extLst>
              <a:ext uri="{FF2B5EF4-FFF2-40B4-BE49-F238E27FC236}">
                <a16:creationId xmlns:a16="http://schemas.microsoft.com/office/drawing/2014/main" id="{460A7FAC-167C-423E-88F6-BE204AEA3CB3}"/>
              </a:ext>
            </a:extLst>
          </p:cNvPr>
          <p:cNvSpPr txBox="1"/>
          <p:nvPr/>
        </p:nvSpPr>
        <p:spPr>
          <a:xfrm>
            <a:off x="404856" y="2315048"/>
            <a:ext cx="9760075"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1" i="0" u="none" strike="noStrike" kern="1200" cap="none" spc="0" normalizeH="0" baseline="0" noProof="0" dirty="0">
                <a:ln>
                  <a:noFill/>
                </a:ln>
                <a:solidFill>
                  <a:srgbClr val="44546A"/>
                </a:solidFill>
                <a:effectLst/>
                <a:uLnTx/>
                <a:uFillTx/>
                <a:latin typeface="ＭＳ Ｐゴシック" panose="020B0600070205080204" pitchFamily="50" charset="-128"/>
                <a:ea typeface="ＭＳ Ｐゴシック" panose="020B0600070205080204" pitchFamily="50" charset="-128"/>
                <a:cs typeface="+mn-cs"/>
              </a:rPr>
              <a:t>②アーリーチェックイン・レイトチェックアウトサービス</a:t>
            </a:r>
            <a:r>
              <a:rPr lang="ja-JP" altLang="en-US" b="1" dirty="0">
                <a:solidFill>
                  <a:srgbClr val="44546A"/>
                </a:solidFill>
                <a:latin typeface="ＭＳ Ｐゴシック" panose="020B0600070205080204" pitchFamily="50" charset="-128"/>
                <a:ea typeface="ＭＳ Ｐゴシック" panose="020B0600070205080204" pitchFamily="50" charset="-128"/>
              </a:rPr>
              <a:t>　　　　</a:t>
            </a:r>
            <a:r>
              <a:rPr kumimoji="1" lang="ja-JP" altLang="en-US" b="1" i="0" u="none" strike="noStrike" kern="1200" cap="none" spc="0" normalizeH="0" baseline="0" noProof="0" dirty="0">
                <a:ln>
                  <a:noFill/>
                </a:ln>
                <a:solidFill>
                  <a:srgbClr val="44546A"/>
                </a:solidFill>
                <a:effectLst/>
                <a:uLnTx/>
                <a:uFillTx/>
                <a:latin typeface="ＭＳ Ｐゴシック" panose="020B0600070205080204" pitchFamily="50" charset="-128"/>
                <a:ea typeface="ＭＳ Ｐゴシック" panose="020B0600070205080204" pitchFamily="50" charset="-128"/>
                <a:cs typeface="+mn-cs"/>
              </a:rPr>
              <a:t>初日・最終日に仕事ができないと困る　　　</a:t>
            </a:r>
            <a:endParaRPr kumimoji="1" lang="en-US" altLang="ja-JP" b="1" i="0" u="none" strike="noStrike" kern="1200" cap="none" spc="0" normalizeH="0" baseline="0" noProof="0" dirty="0">
              <a:ln>
                <a:noFill/>
              </a:ln>
              <a:solidFill>
                <a:srgbClr val="44546A"/>
              </a:solidFill>
              <a:effectLst/>
              <a:uLnTx/>
              <a:uFillTx/>
              <a:latin typeface="ＭＳ Ｐゴシック" panose="020B0600070205080204" pitchFamily="50" charset="-128"/>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b="1" dirty="0">
                <a:solidFill>
                  <a:srgbClr val="44546A"/>
                </a:solidFill>
                <a:latin typeface="ＭＳ Ｐゴシック" panose="020B0600070205080204" pitchFamily="50" charset="-128"/>
                <a:ea typeface="ＭＳ Ｐゴシック" panose="020B0600070205080204" pitchFamily="50" charset="-128"/>
              </a:rPr>
              <a:t>　　　　　　　　　　</a:t>
            </a:r>
            <a:endParaRPr kumimoji="1" lang="en-US" altLang="ja-JP" b="1" i="0" u="none" strike="noStrike" kern="1200" cap="none" spc="0" normalizeH="0" baseline="0" noProof="0" dirty="0">
              <a:ln>
                <a:noFill/>
              </a:ln>
              <a:solidFill>
                <a:srgbClr val="44546A"/>
              </a:solidFill>
              <a:effectLst/>
              <a:uLnTx/>
              <a:uFillTx/>
              <a:latin typeface="ＭＳ Ｐゴシック" panose="020B0600070205080204" pitchFamily="50" charset="-128"/>
              <a:ea typeface="ＭＳ Ｐゴシック" panose="020B0600070205080204" pitchFamily="50" charset="-128"/>
              <a:cs typeface="+mn-cs"/>
            </a:endParaRPr>
          </a:p>
        </p:txBody>
      </p:sp>
      <p:sp>
        <p:nvSpPr>
          <p:cNvPr id="32" name="テキスト ボックス 31">
            <a:extLst>
              <a:ext uri="{FF2B5EF4-FFF2-40B4-BE49-F238E27FC236}">
                <a16:creationId xmlns:a16="http://schemas.microsoft.com/office/drawing/2014/main" id="{7A897A11-E573-4830-B2FF-47663F69FF22}"/>
              </a:ext>
            </a:extLst>
          </p:cNvPr>
          <p:cNvSpPr txBox="1"/>
          <p:nvPr/>
        </p:nvSpPr>
        <p:spPr>
          <a:xfrm>
            <a:off x="404856" y="2812791"/>
            <a:ext cx="10757986" cy="369332"/>
          </a:xfrm>
          <a:prstGeom prst="rect">
            <a:avLst/>
          </a:prstGeom>
          <a:noFill/>
        </p:spPr>
        <p:txBody>
          <a:bodyPr wrap="square">
            <a:spAutoFit/>
          </a:bodyPr>
          <a:lstStyle/>
          <a:p>
            <a:r>
              <a:rPr kumimoji="1" lang="ja-JP" altLang="en-US" b="1" i="0" u="none" strike="noStrike" kern="1200" cap="none" spc="0" normalizeH="0" baseline="0" noProof="0" dirty="0">
                <a:ln>
                  <a:noFill/>
                </a:ln>
                <a:solidFill>
                  <a:srgbClr val="44546A"/>
                </a:solidFill>
                <a:effectLst/>
                <a:uLnTx/>
                <a:uFillTx/>
                <a:latin typeface="ＭＳ Ｐゴシック" panose="020B0600070205080204" pitchFamily="50" charset="-128"/>
                <a:ea typeface="ＭＳ Ｐゴシック" panose="020B0600070205080204" pitchFamily="50" charset="-128"/>
                <a:cs typeface="+mn-cs"/>
              </a:rPr>
              <a:t>③夜食の対応　夜の仕事の後の夜食に困る。周辺のお店も閉店が早い。たまにはラーメン・うどんも食べたい</a:t>
            </a:r>
            <a:r>
              <a:rPr lang="ja-JP" altLang="en-US" b="1" dirty="0">
                <a:solidFill>
                  <a:srgbClr val="44546A"/>
                </a:solidFill>
                <a:latin typeface="ＭＳ Ｐゴシック" panose="020B0600070205080204" pitchFamily="50" charset="-128"/>
                <a:ea typeface="ＭＳ Ｐゴシック" panose="020B0600070205080204" pitchFamily="50" charset="-128"/>
              </a:rPr>
              <a:t>　　　　　　　　　　</a:t>
            </a:r>
            <a:endParaRPr kumimoji="1" lang="en-US" altLang="ja-JP" b="1" i="0" u="none" strike="noStrike" kern="1200" cap="none" spc="0" normalizeH="0" baseline="0" noProof="0" dirty="0">
              <a:ln>
                <a:noFill/>
              </a:ln>
              <a:solidFill>
                <a:srgbClr val="44546A"/>
              </a:solidFill>
              <a:effectLst/>
              <a:uLnTx/>
              <a:uFillTx/>
              <a:latin typeface="ＭＳ Ｐゴシック" panose="020B0600070205080204" pitchFamily="50" charset="-128"/>
              <a:ea typeface="ＭＳ Ｐゴシック" panose="020B0600070205080204" pitchFamily="50" charset="-128"/>
              <a:cs typeface="+mn-cs"/>
            </a:endParaRPr>
          </a:p>
        </p:txBody>
      </p:sp>
      <p:sp>
        <p:nvSpPr>
          <p:cNvPr id="34" name="テキスト ボックス 33">
            <a:extLst>
              <a:ext uri="{FF2B5EF4-FFF2-40B4-BE49-F238E27FC236}">
                <a16:creationId xmlns:a16="http://schemas.microsoft.com/office/drawing/2014/main" id="{6D96FE6B-F2A6-463D-8B66-5B50614EC102}"/>
              </a:ext>
            </a:extLst>
          </p:cNvPr>
          <p:cNvSpPr txBox="1"/>
          <p:nvPr/>
        </p:nvSpPr>
        <p:spPr>
          <a:xfrm>
            <a:off x="427514" y="1896188"/>
            <a:ext cx="6049565"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b="1" dirty="0">
                <a:solidFill>
                  <a:srgbClr val="44546A"/>
                </a:solidFill>
                <a:latin typeface="ＭＳ Ｐゴシック" panose="020B0600070205080204" pitchFamily="50" charset="-128"/>
                <a:ea typeface="ＭＳ Ｐゴシック" panose="020B0600070205080204" pitchFamily="50" charset="-128"/>
              </a:rPr>
              <a:t>①</a:t>
            </a:r>
            <a:r>
              <a:rPr kumimoji="1" lang="ja-JP" altLang="en-US" b="1" i="0" u="none" strike="noStrike" kern="1200" cap="none" spc="0" normalizeH="0" baseline="0" noProof="0" dirty="0">
                <a:ln>
                  <a:noFill/>
                </a:ln>
                <a:solidFill>
                  <a:srgbClr val="44546A"/>
                </a:solidFill>
                <a:effectLst/>
                <a:uLnTx/>
                <a:uFillTx/>
                <a:latin typeface="ＭＳ Ｐゴシック" panose="020B0600070205080204" pitchFamily="50" charset="-128"/>
                <a:ea typeface="ＭＳ Ｐゴシック" panose="020B0600070205080204" pitchFamily="50" charset="-128"/>
                <a:cs typeface="+mn-cs"/>
              </a:rPr>
              <a:t>Ｗｉ</a:t>
            </a:r>
            <a:r>
              <a:rPr kumimoji="1" lang="en-US" altLang="ja-JP" b="1" i="0" u="none" strike="noStrike" kern="1200" cap="none" spc="0" normalizeH="0" baseline="0" noProof="0" dirty="0">
                <a:ln>
                  <a:noFill/>
                </a:ln>
                <a:solidFill>
                  <a:srgbClr val="44546A"/>
                </a:solidFill>
                <a:effectLst/>
                <a:uLnTx/>
                <a:uFillTx/>
                <a:latin typeface="ＭＳ Ｐゴシック" panose="020B0600070205080204" pitchFamily="50" charset="-128"/>
                <a:ea typeface="ＭＳ Ｐゴシック" panose="020B0600070205080204" pitchFamily="50" charset="-128"/>
                <a:cs typeface="+mn-cs"/>
              </a:rPr>
              <a:t>-</a:t>
            </a:r>
            <a:r>
              <a:rPr kumimoji="1" lang="ja-JP" altLang="en-US" b="1" i="0" u="none" strike="noStrike" kern="1200" cap="none" spc="0" normalizeH="0" baseline="0" noProof="0" dirty="0">
                <a:ln>
                  <a:noFill/>
                </a:ln>
                <a:solidFill>
                  <a:srgbClr val="44546A"/>
                </a:solidFill>
                <a:effectLst/>
                <a:uLnTx/>
                <a:uFillTx/>
                <a:latin typeface="ＭＳ Ｐゴシック" panose="020B0600070205080204" pitchFamily="50" charset="-128"/>
                <a:ea typeface="ＭＳ Ｐゴシック" panose="020B0600070205080204" pitchFamily="50" charset="-128"/>
                <a:cs typeface="+mn-cs"/>
              </a:rPr>
              <a:t>Ｆｉ　　　　　時間制限で速度が出ないのは困る</a:t>
            </a:r>
            <a:endParaRPr kumimoji="1" lang="en-US" altLang="ja-JP" b="1" i="0" u="none" strike="noStrike" kern="1200" cap="none" spc="0" normalizeH="0" baseline="0" noProof="0" dirty="0">
              <a:ln>
                <a:noFill/>
              </a:ln>
              <a:solidFill>
                <a:srgbClr val="44546A"/>
              </a:solidFill>
              <a:effectLst/>
              <a:uLnTx/>
              <a:uFillTx/>
              <a:latin typeface="ＭＳ Ｐゴシック" panose="020B0600070205080204" pitchFamily="50" charset="-128"/>
              <a:ea typeface="ＭＳ Ｐゴシック" panose="020B0600070205080204" pitchFamily="50" charset="-128"/>
              <a:cs typeface="+mn-cs"/>
            </a:endParaRPr>
          </a:p>
        </p:txBody>
      </p:sp>
      <p:sp>
        <p:nvSpPr>
          <p:cNvPr id="36" name="テキスト ボックス 35">
            <a:extLst>
              <a:ext uri="{FF2B5EF4-FFF2-40B4-BE49-F238E27FC236}">
                <a16:creationId xmlns:a16="http://schemas.microsoft.com/office/drawing/2014/main" id="{2B81B8A1-8DDA-4634-9A4B-38D3A945CCA8}"/>
              </a:ext>
            </a:extLst>
          </p:cNvPr>
          <p:cNvSpPr txBox="1"/>
          <p:nvPr/>
        </p:nvSpPr>
        <p:spPr>
          <a:xfrm>
            <a:off x="404856" y="3279681"/>
            <a:ext cx="9342826"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b="1" dirty="0">
                <a:solidFill>
                  <a:srgbClr val="FF0000"/>
                </a:solidFill>
                <a:latin typeface="ＭＳ Ｐゴシック" panose="020B0600070205080204" pitchFamily="50" charset="-128"/>
                <a:ea typeface="ＭＳ Ｐゴシック" panose="020B0600070205080204" pitchFamily="50" charset="-128"/>
              </a:rPr>
              <a:t>④</a:t>
            </a:r>
            <a:r>
              <a:rPr kumimoji="1" lang="ja-JP" altLang="en-US" b="1" i="0" u="none" strike="noStrike" kern="1200" cap="none" spc="0" normalizeH="0" baseline="0" noProof="0" dirty="0">
                <a:ln>
                  <a:noFill/>
                </a:ln>
                <a:solidFill>
                  <a:srgbClr val="FF0000"/>
                </a:solidFill>
                <a:effectLst/>
                <a:uLnTx/>
                <a:uFillTx/>
                <a:latin typeface="ＭＳ Ｐゴシック" panose="020B0600070205080204" pitchFamily="50" charset="-128"/>
                <a:ea typeface="ＭＳ Ｐゴシック" panose="020B0600070205080204" pitchFamily="50" charset="-128"/>
                <a:cs typeface="+mn-cs"/>
              </a:rPr>
              <a:t>睡眠の質　　　ワ</a:t>
            </a:r>
            <a:r>
              <a:rPr kumimoji="1" lang="en-US" altLang="ja-JP" b="1" i="0" u="none" strike="noStrike" kern="1200" cap="none" spc="0" normalizeH="0" baseline="0" noProof="0" dirty="0">
                <a:ln>
                  <a:noFill/>
                </a:ln>
                <a:solidFill>
                  <a:srgbClr val="FF0000"/>
                </a:solidFill>
                <a:effectLst/>
                <a:uLnTx/>
                <a:uFillTx/>
                <a:latin typeface="ＭＳ Ｐゴシック" panose="020B0600070205080204" pitchFamily="50" charset="-128"/>
                <a:ea typeface="ＭＳ Ｐゴシック" panose="020B0600070205080204" pitchFamily="50" charset="-128"/>
                <a:cs typeface="+mn-cs"/>
              </a:rPr>
              <a:t>―</a:t>
            </a:r>
            <a:r>
              <a:rPr kumimoji="1" lang="ja-JP" altLang="en-US" b="1" i="0" u="none" strike="noStrike" kern="1200" cap="none" spc="0" normalizeH="0" baseline="0" noProof="0" dirty="0">
                <a:ln>
                  <a:noFill/>
                </a:ln>
                <a:solidFill>
                  <a:srgbClr val="FF0000"/>
                </a:solidFill>
                <a:effectLst/>
                <a:uLnTx/>
                <a:uFillTx/>
                <a:latin typeface="ＭＳ Ｐゴシック" panose="020B0600070205080204" pitchFamily="50" charset="-128"/>
                <a:ea typeface="ＭＳ Ｐゴシック" panose="020B0600070205080204" pitchFamily="50" charset="-128"/>
                <a:cs typeface="+mn-cs"/>
              </a:rPr>
              <a:t>ケーションでは健康管理が大事。１週間以上の滞在では睡眠の質が重要。　</a:t>
            </a:r>
            <a:endParaRPr kumimoji="1" lang="en-US" altLang="ja-JP" b="1" i="0" u="none" strike="noStrike" kern="1200" cap="none" spc="0" normalizeH="0" baseline="0" noProof="0" dirty="0">
              <a:ln>
                <a:noFill/>
              </a:ln>
              <a:solidFill>
                <a:srgbClr val="FF0000"/>
              </a:solidFill>
              <a:effectLst/>
              <a:uLnTx/>
              <a:uFillTx/>
              <a:latin typeface="ＭＳ Ｐゴシック" panose="020B0600070205080204" pitchFamily="50" charset="-128"/>
              <a:ea typeface="ＭＳ Ｐゴシック" panose="020B0600070205080204" pitchFamily="50" charset="-128"/>
              <a:cs typeface="+mn-cs"/>
            </a:endParaRPr>
          </a:p>
        </p:txBody>
      </p:sp>
      <p:sp>
        <p:nvSpPr>
          <p:cNvPr id="38" name="テキスト ボックス 37">
            <a:extLst>
              <a:ext uri="{FF2B5EF4-FFF2-40B4-BE49-F238E27FC236}">
                <a16:creationId xmlns:a16="http://schemas.microsoft.com/office/drawing/2014/main" id="{38930305-B32E-4FB2-838D-A4856302D62B}"/>
              </a:ext>
            </a:extLst>
          </p:cNvPr>
          <p:cNvSpPr txBox="1"/>
          <p:nvPr/>
        </p:nvSpPr>
        <p:spPr>
          <a:xfrm>
            <a:off x="1989082" y="3706747"/>
            <a:ext cx="5401878"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1" i="0" u="none" strike="noStrike" kern="1200" cap="none" spc="0" normalizeH="0" baseline="0" noProof="0" dirty="0">
                <a:ln>
                  <a:noFill/>
                </a:ln>
                <a:solidFill>
                  <a:srgbClr val="FF0000"/>
                </a:solidFill>
                <a:effectLst/>
                <a:uLnTx/>
                <a:uFillTx/>
                <a:latin typeface="ＭＳ Ｐゴシック" panose="020B0600070205080204" pitchFamily="50" charset="-128"/>
                <a:ea typeface="ＭＳ Ｐゴシック" panose="020B0600070205080204" pitchFamily="50" charset="-128"/>
                <a:cs typeface="+mn-cs"/>
              </a:rPr>
              <a:t>普段使っている枕を持って行きたい　　</a:t>
            </a:r>
            <a:endParaRPr kumimoji="1" lang="ja-JP" altLang="en-US" b="0" i="0" u="none" strike="noStrike" kern="1200" cap="none" spc="0" normalizeH="0" baseline="0" noProof="0" dirty="0">
              <a:ln>
                <a:noFill/>
              </a:ln>
              <a:solidFill>
                <a:srgbClr val="FF0000"/>
              </a:solidFill>
              <a:effectLst/>
              <a:uLnTx/>
              <a:uFillTx/>
              <a:latin typeface="游ゴシック" panose="020F0502020204030204"/>
              <a:ea typeface="游ゴシック" panose="020B0400000000000000" pitchFamily="50" charset="-128"/>
              <a:cs typeface="+mn-cs"/>
            </a:endParaRPr>
          </a:p>
        </p:txBody>
      </p:sp>
      <p:sp>
        <p:nvSpPr>
          <p:cNvPr id="40" name="テキスト ボックス 39">
            <a:extLst>
              <a:ext uri="{FF2B5EF4-FFF2-40B4-BE49-F238E27FC236}">
                <a16:creationId xmlns:a16="http://schemas.microsoft.com/office/drawing/2014/main" id="{CAEB5219-C9EB-40D6-AE4F-DA1176671854}"/>
              </a:ext>
            </a:extLst>
          </p:cNvPr>
          <p:cNvSpPr txBox="1"/>
          <p:nvPr/>
        </p:nvSpPr>
        <p:spPr>
          <a:xfrm>
            <a:off x="1911471" y="4027562"/>
            <a:ext cx="8963675"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1" i="0" u="none" strike="noStrike" kern="1200" cap="none" spc="0" normalizeH="0" baseline="0" noProof="0" dirty="0">
                <a:ln>
                  <a:noFill/>
                </a:ln>
                <a:solidFill>
                  <a:srgbClr val="44546A"/>
                </a:solidFill>
                <a:effectLst/>
                <a:uLnTx/>
                <a:uFillTx/>
                <a:latin typeface="ＭＳ Ｐゴシック" panose="020B0600070205080204" pitchFamily="50" charset="-128"/>
                <a:ea typeface="ＭＳ Ｐゴシック" panose="020B0600070205080204" pitchFamily="50" charset="-128"/>
                <a:cs typeface="+mn-cs"/>
              </a:rPr>
              <a:t>また意外とコンセントがない状況があり、モバイルバッテリー（スマホ充電２．５回分フル充電可能）なバッテリーの準備が必要</a:t>
            </a:r>
            <a:endParaRPr kumimoji="1" lang="en-US" altLang="ja-JP" b="1" i="0" u="none" strike="noStrike" kern="1200" cap="none" spc="0" normalizeH="0" baseline="0" noProof="0" dirty="0">
              <a:ln>
                <a:noFill/>
              </a:ln>
              <a:solidFill>
                <a:srgbClr val="44546A"/>
              </a:solidFill>
              <a:effectLst/>
              <a:uLnTx/>
              <a:uFillTx/>
              <a:latin typeface="ＭＳ Ｐゴシック" panose="020B0600070205080204" pitchFamily="50" charset="-128"/>
              <a:ea typeface="ＭＳ Ｐゴシック" panose="020B0600070205080204" pitchFamily="50" charset="-128"/>
              <a:cs typeface="+mn-cs"/>
            </a:endParaRPr>
          </a:p>
        </p:txBody>
      </p:sp>
      <p:sp>
        <p:nvSpPr>
          <p:cNvPr id="15" name="テキスト ボックス 14">
            <a:extLst>
              <a:ext uri="{FF2B5EF4-FFF2-40B4-BE49-F238E27FC236}">
                <a16:creationId xmlns:a16="http://schemas.microsoft.com/office/drawing/2014/main" id="{29C5E933-9055-4392-B837-87F6F91569B5}"/>
              </a:ext>
            </a:extLst>
          </p:cNvPr>
          <p:cNvSpPr txBox="1"/>
          <p:nvPr/>
        </p:nvSpPr>
        <p:spPr>
          <a:xfrm>
            <a:off x="232586" y="5039749"/>
            <a:ext cx="10407061" cy="400110"/>
          </a:xfrm>
          <a:prstGeom prst="rect">
            <a:avLst/>
          </a:prstGeom>
          <a:noFill/>
        </p:spPr>
        <p:txBody>
          <a:bodyPr wrap="square" rtlCol="0">
            <a:spAutoFit/>
          </a:bodyPr>
          <a:lstStyle/>
          <a:p>
            <a:r>
              <a:rPr kumimoji="1" lang="ja-JP" altLang="en-US" sz="2000" b="1" dirty="0">
                <a:solidFill>
                  <a:schemeClr val="tx2"/>
                </a:solidFill>
                <a:latin typeface="ＭＳ Ｐゴシック" panose="020B0600070205080204" pitchFamily="50" charset="-128"/>
                <a:ea typeface="ＭＳ Ｐゴシック" panose="020B0600070205080204" pitchFamily="50" charset="-128"/>
              </a:rPr>
              <a:t>温泉地でのワ</a:t>
            </a:r>
            <a:r>
              <a:rPr kumimoji="1" lang="en-US" altLang="ja-JP" sz="2000" b="1" dirty="0">
                <a:solidFill>
                  <a:schemeClr val="tx2"/>
                </a:solidFill>
                <a:latin typeface="ＭＳ Ｐゴシック" panose="020B0600070205080204" pitchFamily="50" charset="-128"/>
                <a:ea typeface="ＭＳ Ｐゴシック" panose="020B0600070205080204" pitchFamily="50" charset="-128"/>
              </a:rPr>
              <a:t>―</a:t>
            </a:r>
            <a:r>
              <a:rPr kumimoji="1" lang="ja-JP" altLang="en-US" sz="2000" b="1" dirty="0">
                <a:solidFill>
                  <a:schemeClr val="tx2"/>
                </a:solidFill>
                <a:latin typeface="ＭＳ Ｐゴシック" panose="020B0600070205080204" pitchFamily="50" charset="-128"/>
                <a:ea typeface="ＭＳ Ｐゴシック" panose="020B0600070205080204" pitchFamily="50" charset="-128"/>
              </a:rPr>
              <a:t>ケーション　</a:t>
            </a:r>
            <a:r>
              <a:rPr kumimoji="1" lang="ja-JP" altLang="en-US" sz="2000" dirty="0">
                <a:latin typeface="ＭＳ Ｐゴシック" panose="020B0600070205080204" pitchFamily="50" charset="-128"/>
                <a:ea typeface="ＭＳ Ｐゴシック" panose="020B0600070205080204" pitchFamily="50" charset="-128"/>
              </a:rPr>
              <a:t>⇒　温泉・自然・地元の食材などワ</a:t>
            </a:r>
            <a:r>
              <a:rPr kumimoji="1" lang="en-US" altLang="ja-JP" sz="2000" dirty="0">
                <a:latin typeface="ＭＳ Ｐゴシック" panose="020B0600070205080204" pitchFamily="50" charset="-128"/>
                <a:ea typeface="ＭＳ Ｐゴシック" panose="020B0600070205080204" pitchFamily="50" charset="-128"/>
              </a:rPr>
              <a:t>―</a:t>
            </a:r>
            <a:r>
              <a:rPr kumimoji="1" lang="ja-JP" altLang="en-US" sz="2000" dirty="0">
                <a:latin typeface="ＭＳ Ｐゴシック" panose="020B0600070205080204" pitchFamily="50" charset="-128"/>
                <a:ea typeface="ＭＳ Ｐゴシック" panose="020B0600070205080204" pitchFamily="50" charset="-128"/>
              </a:rPr>
              <a:t>ケーションには大変良い環境。　　</a:t>
            </a:r>
          </a:p>
        </p:txBody>
      </p:sp>
      <p:sp>
        <p:nvSpPr>
          <p:cNvPr id="16" name="テキスト ボックス 15">
            <a:extLst>
              <a:ext uri="{FF2B5EF4-FFF2-40B4-BE49-F238E27FC236}">
                <a16:creationId xmlns:a16="http://schemas.microsoft.com/office/drawing/2014/main" id="{C4B06505-F8CE-4650-A554-93DCA3C53D6D}"/>
              </a:ext>
            </a:extLst>
          </p:cNvPr>
          <p:cNvSpPr txBox="1"/>
          <p:nvPr/>
        </p:nvSpPr>
        <p:spPr>
          <a:xfrm>
            <a:off x="3658824" y="5487017"/>
            <a:ext cx="5063787" cy="400110"/>
          </a:xfrm>
          <a:prstGeom prst="rect">
            <a:avLst/>
          </a:prstGeom>
          <a:noFill/>
        </p:spPr>
        <p:txBody>
          <a:bodyPr wrap="square">
            <a:spAutoFit/>
          </a:bodyPr>
          <a:lstStyle/>
          <a:p>
            <a:r>
              <a:rPr lang="ja-JP" altLang="en-US" sz="2000" dirty="0">
                <a:latin typeface="ＭＳ Ｐゴシック" panose="020B0600070205080204" pitchFamily="50" charset="-128"/>
                <a:ea typeface="ＭＳ Ｐゴシック" panose="020B0600070205080204" pitchFamily="50" charset="-128"/>
              </a:rPr>
              <a:t>ホテル・旅館内のワーキングスペースも快適</a:t>
            </a:r>
            <a:endParaRPr lang="en-US" altLang="ja-JP" sz="2000" dirty="0">
              <a:latin typeface="ＭＳ Ｐゴシック" panose="020B0600070205080204" pitchFamily="50" charset="-128"/>
              <a:ea typeface="ＭＳ Ｐゴシック" panose="020B0600070205080204" pitchFamily="50" charset="-128"/>
            </a:endParaRPr>
          </a:p>
        </p:txBody>
      </p:sp>
      <p:sp>
        <p:nvSpPr>
          <p:cNvPr id="17" name="テキスト ボックス 16">
            <a:extLst>
              <a:ext uri="{FF2B5EF4-FFF2-40B4-BE49-F238E27FC236}">
                <a16:creationId xmlns:a16="http://schemas.microsoft.com/office/drawing/2014/main" id="{B28E6AEC-A810-4BEE-9389-DC881935D66D}"/>
              </a:ext>
            </a:extLst>
          </p:cNvPr>
          <p:cNvSpPr txBox="1"/>
          <p:nvPr/>
        </p:nvSpPr>
        <p:spPr>
          <a:xfrm>
            <a:off x="356857" y="879533"/>
            <a:ext cx="9517747" cy="369332"/>
          </a:xfrm>
          <a:prstGeom prst="rect">
            <a:avLst/>
          </a:prstGeom>
          <a:noFill/>
        </p:spPr>
        <p:txBody>
          <a:bodyPr wrap="square">
            <a:spAutoFit/>
          </a:bodyPr>
          <a:lstStyle/>
          <a:p>
            <a:r>
              <a:rPr lang="ja-JP" altLang="en-US" b="1" dirty="0">
                <a:solidFill>
                  <a:schemeClr val="tx2"/>
                </a:solidFill>
                <a:latin typeface="ＭＳ Ｐゴシック" panose="020B0600070205080204" pitchFamily="50" charset="-128"/>
                <a:ea typeface="ＭＳ Ｐゴシック" panose="020B0600070205080204" pitchFamily="50" charset="-128"/>
              </a:rPr>
              <a:t>⑧向いている職種は企画プランナー・開発関連、営業職やクライアントワークは難しい？</a:t>
            </a:r>
            <a:endParaRPr lang="ja-JP" altLang="en-US" dirty="0"/>
          </a:p>
        </p:txBody>
      </p:sp>
      <p:sp>
        <p:nvSpPr>
          <p:cNvPr id="22" name="テキスト ボックス 21">
            <a:extLst>
              <a:ext uri="{FF2B5EF4-FFF2-40B4-BE49-F238E27FC236}">
                <a16:creationId xmlns:a16="http://schemas.microsoft.com/office/drawing/2014/main" id="{AAD98D17-37D7-455C-8FCE-E2B89FEC5504}"/>
              </a:ext>
            </a:extLst>
          </p:cNvPr>
          <p:cNvSpPr txBox="1"/>
          <p:nvPr/>
        </p:nvSpPr>
        <p:spPr>
          <a:xfrm>
            <a:off x="2158127" y="6064629"/>
            <a:ext cx="5565446" cy="400110"/>
          </a:xfrm>
          <a:prstGeom prst="rect">
            <a:avLst/>
          </a:prstGeom>
          <a:noFill/>
        </p:spPr>
        <p:txBody>
          <a:bodyPr wrap="square">
            <a:spAutoFit/>
          </a:bodyPr>
          <a:lstStyle/>
          <a:p>
            <a:r>
              <a:rPr lang="ja-JP" altLang="en-US" sz="2000" b="1" dirty="0">
                <a:solidFill>
                  <a:schemeClr val="tx2"/>
                </a:solidFill>
                <a:latin typeface="ＭＳ Ｐゴシック" panose="020B0600070205080204" pitchFamily="50" charset="-128"/>
                <a:ea typeface="ＭＳ Ｐゴシック" panose="020B0600070205080204" pitchFamily="50" charset="-128"/>
              </a:rPr>
              <a:t>定着にはいっそうのマーケティング・準備が必要</a:t>
            </a:r>
            <a:endParaRPr lang="en-US" altLang="ja-JP" sz="2000" b="1" dirty="0">
              <a:solidFill>
                <a:schemeClr val="tx2"/>
              </a:solidFill>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64396827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555</TotalTime>
  <Words>580</Words>
  <Application>Microsoft Office PowerPoint</Application>
  <PresentationFormat>ワイド画面</PresentationFormat>
  <Paragraphs>57</Paragraphs>
  <Slides>5</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5</vt:i4>
      </vt:variant>
    </vt:vector>
  </HeadingPairs>
  <TitlesOfParts>
    <vt:vector size="11" baseType="lpstr">
      <vt:lpstr>ＭＳ Ｐゴシック</vt:lpstr>
      <vt:lpstr>ＭＳ Ｐ明朝</vt:lpstr>
      <vt:lpstr>游ゴシック</vt:lpstr>
      <vt:lpstr>游ゴシック Light</vt:lpstr>
      <vt:lpstr>Arial</vt:lpstr>
      <vt:lpstr>Office テーマ</vt:lpstr>
      <vt:lpstr>PowerPoint プレゼンテーション</vt:lpstr>
      <vt:lpstr>PowerPoint プレゼンテーション</vt:lpstr>
      <vt:lpstr>対馬への韓国人入国者数</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伊豆 芳人</dc:creator>
  <cp:lastModifiedBy>伊豆 芳人</cp:lastModifiedBy>
  <cp:revision>9</cp:revision>
  <dcterms:created xsi:type="dcterms:W3CDTF">2021-10-23T06:09:42Z</dcterms:created>
  <dcterms:modified xsi:type="dcterms:W3CDTF">2021-10-27T01:16:30Z</dcterms:modified>
</cp:coreProperties>
</file>