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 id="2147483833" r:id="rId2"/>
    <p:sldMasterId id="2147483845" r:id="rId3"/>
    <p:sldMasterId id="2147483854" r:id="rId4"/>
    <p:sldMasterId id="2147483866" r:id="rId5"/>
  </p:sldMasterIdLst>
  <p:notesMasterIdLst>
    <p:notesMasterId r:id="rId14"/>
  </p:notesMasterIdLst>
  <p:sldIdLst>
    <p:sldId id="256" r:id="rId6"/>
    <p:sldId id="1322" r:id="rId7"/>
    <p:sldId id="1324" r:id="rId8"/>
    <p:sldId id="1307" r:id="rId9"/>
    <p:sldId id="287" r:id="rId10"/>
    <p:sldId id="292" r:id="rId11"/>
    <p:sldId id="1323" r:id="rId12"/>
    <p:sldId id="480" r:id="rId13"/>
  </p:sldIdLst>
  <p:sldSz cx="12192000" cy="6858000"/>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87D4A226-7747-457E-89A1-4B1E11F2DF09}">
          <p14:sldIdLst>
            <p14:sldId id="256"/>
            <p14:sldId id="1322"/>
            <p14:sldId id="1324"/>
            <p14:sldId id="1307"/>
            <p14:sldId id="287"/>
            <p14:sldId id="292"/>
            <p14:sldId id="1323"/>
            <p14:sldId id="48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FF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6036" autoAdjust="0"/>
  </p:normalViewPr>
  <p:slideViewPr>
    <p:cSldViewPr snapToGrid="0">
      <p:cViewPr varScale="1">
        <p:scale>
          <a:sx n="81" d="100"/>
          <a:sy n="81" d="100"/>
        </p:scale>
        <p:origin x="523" y="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57D7B-D528-47B0-96CD-19C159DFC441}"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kumimoji="1" lang="ja-JP" altLang="en-US"/>
        </a:p>
      </dgm:t>
    </dgm:pt>
    <dgm:pt modelId="{8A0331A2-CCF6-4455-A98A-75AF090BDC90}">
      <dgm:prSet phldrT="[テキスト]" custT="1"/>
      <dgm:spPr/>
      <dgm:t>
        <a:bodyPr/>
        <a:lstStyle/>
        <a:p>
          <a:r>
            <a:rPr lang="zh-CN" altLang="en-US" sz="1800" b="1" spc="-5" dirty="0">
              <a:latin typeface="ＭＳ ゴシック" panose="020B0609070205080204" pitchFamily="49" charset="-128"/>
              <a:ea typeface="ＭＳ ゴシック" panose="020B0609070205080204" pitchFamily="49" charset="-128"/>
            </a:rPr>
            <a:t>高齢化</a:t>
          </a:r>
          <a:endParaRPr kumimoji="1" lang="ja-JP" altLang="en-US" sz="1800" dirty="0"/>
        </a:p>
      </dgm:t>
    </dgm:pt>
    <dgm:pt modelId="{3AD93AFA-8D88-4C22-93BC-444B923B66B3}" type="parTrans" cxnId="{33BB9C25-8335-4A58-B534-0B1C45D91BD7}">
      <dgm:prSet/>
      <dgm:spPr/>
      <dgm:t>
        <a:bodyPr/>
        <a:lstStyle/>
        <a:p>
          <a:endParaRPr kumimoji="1" lang="ja-JP" altLang="en-US" sz="3200"/>
        </a:p>
      </dgm:t>
    </dgm:pt>
    <dgm:pt modelId="{4E1EBBCE-21B7-40C3-91A9-119A0B9BCA66}" type="sibTrans" cxnId="{33BB9C25-8335-4A58-B534-0B1C45D91BD7}">
      <dgm:prSet/>
      <dgm:spPr>
        <a:ln w="19050">
          <a:solidFill>
            <a:schemeClr val="tx2">
              <a:lumMod val="75000"/>
            </a:schemeClr>
          </a:solidFill>
          <a:headEnd type="none" w="med" len="med"/>
          <a:tailEnd type="triangle" w="med" len="med"/>
        </a:ln>
      </dgm:spPr>
      <dgm:t>
        <a:bodyPr/>
        <a:lstStyle/>
        <a:p>
          <a:endParaRPr kumimoji="1" lang="ja-JP" altLang="en-US" sz="3200"/>
        </a:p>
      </dgm:t>
    </dgm:pt>
    <dgm:pt modelId="{2838C4D9-0336-4D43-92D1-4BA88DB07F1E}">
      <dgm:prSet phldrT="[テキスト]" custT="1"/>
      <dgm:spPr/>
      <dgm:t>
        <a:bodyPr/>
        <a:lstStyle/>
        <a:p>
          <a:pPr>
            <a:spcAft>
              <a:spcPts val="0"/>
            </a:spcAft>
          </a:pPr>
          <a:r>
            <a:rPr lang="zh-CN" altLang="en-US" sz="1400" b="1" spc="-10" dirty="0">
              <a:latin typeface="ＭＳ ゴシック" panose="020B0609070205080204" pitchFamily="49" charset="-128"/>
              <a:ea typeface="ＭＳ ゴシック" panose="020B0609070205080204" pitchFamily="49" charset="-128"/>
            </a:rPr>
            <a:t>空き</a:t>
          </a:r>
          <a:r>
            <a:rPr lang="zh-CN" altLang="en-US" sz="1400" b="1" spc="-5" dirty="0">
              <a:latin typeface="ＭＳ ゴシック" panose="020B0609070205080204" pitchFamily="49" charset="-128"/>
              <a:ea typeface="ＭＳ ゴシック" panose="020B0609070205080204" pitchFamily="49" charset="-128"/>
            </a:rPr>
            <a:t>家・空き旅館の増加</a:t>
          </a:r>
          <a:endParaRPr kumimoji="1" lang="ja-JP" altLang="en-US" sz="1400" dirty="0"/>
        </a:p>
      </dgm:t>
    </dgm:pt>
    <dgm:pt modelId="{226797F9-159E-4D05-80EB-EA0EB86D920F}" type="parTrans" cxnId="{4ABECBE8-9993-434C-AC8F-65F37BFB2A21}">
      <dgm:prSet/>
      <dgm:spPr/>
      <dgm:t>
        <a:bodyPr/>
        <a:lstStyle/>
        <a:p>
          <a:endParaRPr kumimoji="1" lang="ja-JP" altLang="en-US" sz="3200"/>
        </a:p>
      </dgm:t>
    </dgm:pt>
    <dgm:pt modelId="{9680ACB5-BA4D-47B7-83E2-68C668020FBC}" type="sibTrans" cxnId="{4ABECBE8-9993-434C-AC8F-65F37BFB2A21}">
      <dgm:prSet/>
      <dgm:spPr>
        <a:ln w="28575">
          <a:solidFill>
            <a:schemeClr val="tx2">
              <a:lumMod val="75000"/>
            </a:schemeClr>
          </a:solidFill>
          <a:headEnd type="none" w="med" len="med"/>
          <a:tailEnd type="triangle" w="med" len="med"/>
        </a:ln>
      </dgm:spPr>
      <dgm:t>
        <a:bodyPr/>
        <a:lstStyle/>
        <a:p>
          <a:endParaRPr kumimoji="1" lang="ja-JP" altLang="en-US" sz="3200"/>
        </a:p>
      </dgm:t>
    </dgm:pt>
    <dgm:pt modelId="{C197FA9D-227B-438E-8648-DE084CAD16B9}">
      <dgm:prSet phldrT="[テキスト]" custT="1"/>
      <dgm:spPr/>
      <dgm:t>
        <a:bodyPr/>
        <a:lstStyle/>
        <a:p>
          <a:r>
            <a:rPr lang="zh-CN" altLang="en-US" sz="1400" b="1" spc="-10" dirty="0">
              <a:latin typeface="ＭＳ ゴシック" panose="020B0609070205080204" pitchFamily="49" charset="-128"/>
              <a:ea typeface="ＭＳ ゴシック" panose="020B0609070205080204" pitchFamily="49" charset="-128"/>
            </a:rPr>
            <a:t>観光</a:t>
          </a:r>
          <a:r>
            <a:rPr lang="zh-CN" altLang="en-US" sz="1400" b="1" spc="-5" dirty="0">
              <a:latin typeface="ＭＳ ゴシック" panose="020B0609070205080204" pitchFamily="49" charset="-128"/>
              <a:ea typeface="ＭＳ ゴシック" panose="020B0609070205080204" pitchFamily="49" charset="-128"/>
            </a:rPr>
            <a:t>客・入湯客の減少</a:t>
          </a:r>
          <a:endParaRPr kumimoji="1" lang="ja-JP" altLang="en-US" sz="1400" dirty="0"/>
        </a:p>
      </dgm:t>
    </dgm:pt>
    <dgm:pt modelId="{CB478F91-70CD-4634-8222-B19EA964ED9C}" type="parTrans" cxnId="{2D025629-A1DA-4237-9A40-AD4DCC96CFD5}">
      <dgm:prSet/>
      <dgm:spPr/>
      <dgm:t>
        <a:bodyPr/>
        <a:lstStyle/>
        <a:p>
          <a:endParaRPr kumimoji="1" lang="ja-JP" altLang="en-US" sz="3200"/>
        </a:p>
      </dgm:t>
    </dgm:pt>
    <dgm:pt modelId="{EC0AE9F9-2202-44BE-9F58-C16B61432541}" type="sibTrans" cxnId="{2D025629-A1DA-4237-9A40-AD4DCC96CFD5}">
      <dgm:prSet/>
      <dgm:spPr>
        <a:ln w="57150">
          <a:solidFill>
            <a:schemeClr val="tx2">
              <a:lumMod val="75000"/>
            </a:schemeClr>
          </a:solidFill>
          <a:headEnd type="none" w="med" len="med"/>
          <a:tailEnd type="triangle" w="med" len="med"/>
        </a:ln>
      </dgm:spPr>
      <dgm:t>
        <a:bodyPr/>
        <a:lstStyle/>
        <a:p>
          <a:endParaRPr kumimoji="1" lang="ja-JP" altLang="en-US" sz="3200"/>
        </a:p>
      </dgm:t>
    </dgm:pt>
    <dgm:pt modelId="{8748BF86-6226-4448-B80F-5ACF8DF6D786}">
      <dgm:prSet phldrT="[テキスト]" custT="1"/>
      <dgm:spPr/>
      <dgm:t>
        <a:bodyPr/>
        <a:lstStyle/>
        <a:p>
          <a:r>
            <a:rPr lang="ja-JP" altLang="en-US" sz="1400" b="1" spc="-10" dirty="0">
              <a:latin typeface="ＭＳ ゴシック" panose="020B0609070205080204" pitchFamily="49" charset="-128"/>
              <a:ea typeface="ＭＳ ゴシック" panose="020B0609070205080204" pitchFamily="49" charset="-128"/>
            </a:rPr>
            <a:t>温泉街全体の魅力減退</a:t>
          </a:r>
          <a:endParaRPr kumimoji="1" lang="ja-JP" altLang="en-US" sz="1400" dirty="0"/>
        </a:p>
      </dgm:t>
    </dgm:pt>
    <dgm:pt modelId="{A58B26F8-42E7-415A-A4D2-902AAF6D4EF2}" type="parTrans" cxnId="{46C40F79-3EC7-420F-9BE3-7FFF9931AD05}">
      <dgm:prSet/>
      <dgm:spPr/>
      <dgm:t>
        <a:bodyPr/>
        <a:lstStyle/>
        <a:p>
          <a:endParaRPr kumimoji="1" lang="ja-JP" altLang="en-US" sz="3200"/>
        </a:p>
      </dgm:t>
    </dgm:pt>
    <dgm:pt modelId="{AB5EEC83-C35A-4964-9153-6DA17F538B26}" type="sibTrans" cxnId="{46C40F79-3EC7-420F-9BE3-7FFF9931AD05}">
      <dgm:prSet/>
      <dgm:spPr>
        <a:ln w="76200">
          <a:solidFill>
            <a:schemeClr val="tx2">
              <a:lumMod val="75000"/>
            </a:schemeClr>
          </a:solidFill>
          <a:headEnd type="none" w="med" len="med"/>
          <a:tailEnd type="triangle" w="med" len="med"/>
        </a:ln>
      </dgm:spPr>
      <dgm:t>
        <a:bodyPr/>
        <a:lstStyle/>
        <a:p>
          <a:endParaRPr kumimoji="1" lang="ja-JP" altLang="en-US" sz="3200"/>
        </a:p>
      </dgm:t>
    </dgm:pt>
    <dgm:pt modelId="{AA5A14DF-40F8-4CDF-A801-F9E07BEAB331}">
      <dgm:prSet phldrT="[テキスト]" custT="1"/>
      <dgm:spPr/>
      <dgm:t>
        <a:bodyPr/>
        <a:lstStyle/>
        <a:p>
          <a:pPr>
            <a:spcAft>
              <a:spcPts val="0"/>
            </a:spcAft>
          </a:pPr>
          <a:r>
            <a:rPr lang="zh-CN" altLang="en-US" sz="1400" b="1" spc="15" dirty="0">
              <a:latin typeface="ＭＳ ゴシック" panose="020B0609070205080204" pitchFamily="49" charset="-128"/>
              <a:ea typeface="ＭＳ ゴシック" panose="020B0609070205080204" pitchFamily="49" charset="-128"/>
            </a:rPr>
            <a:t>旅館の</a:t>
          </a:r>
          <a:endParaRPr lang="en-US" altLang="zh-CN" sz="1400" b="1" spc="15" dirty="0">
            <a:latin typeface="ＭＳ ゴシック" panose="020B0609070205080204" pitchFamily="49" charset="-128"/>
            <a:ea typeface="ＭＳ ゴシック" panose="020B0609070205080204" pitchFamily="49" charset="-128"/>
          </a:endParaRPr>
        </a:p>
        <a:p>
          <a:pPr>
            <a:spcAft>
              <a:spcPts val="0"/>
            </a:spcAft>
          </a:pPr>
          <a:r>
            <a:rPr lang="zh-CN" altLang="en-US" sz="1400" b="1" spc="10" dirty="0">
              <a:latin typeface="ＭＳ ゴシック" panose="020B0609070205080204" pitchFamily="49" charset="-128"/>
              <a:ea typeface="ＭＳ ゴシック" panose="020B0609070205080204" pitchFamily="49" charset="-128"/>
            </a:rPr>
            <a:t>事業承継</a:t>
          </a:r>
          <a:endParaRPr kumimoji="1" lang="ja-JP" altLang="en-US" sz="1400" dirty="0"/>
        </a:p>
      </dgm:t>
    </dgm:pt>
    <dgm:pt modelId="{BF16831F-714C-4061-A798-A4CEFE009EB0}" type="parTrans" cxnId="{9871FFA4-876A-4684-86DF-3D4468A3E8F3}">
      <dgm:prSet/>
      <dgm:spPr/>
      <dgm:t>
        <a:bodyPr/>
        <a:lstStyle/>
        <a:p>
          <a:endParaRPr kumimoji="1" lang="ja-JP" altLang="en-US" sz="2800"/>
        </a:p>
      </dgm:t>
    </dgm:pt>
    <dgm:pt modelId="{EDFE9909-539C-44D2-9D19-AE34CAC05567}" type="sibTrans" cxnId="{9871FFA4-876A-4684-86DF-3D4468A3E8F3}">
      <dgm:prSet/>
      <dgm:spPr>
        <a:ln w="28575">
          <a:solidFill>
            <a:schemeClr val="tx2">
              <a:lumMod val="75000"/>
            </a:schemeClr>
          </a:solidFill>
          <a:headEnd type="none" w="med" len="med"/>
          <a:tailEnd type="triangle" w="med" len="med"/>
        </a:ln>
      </dgm:spPr>
      <dgm:t>
        <a:bodyPr/>
        <a:lstStyle/>
        <a:p>
          <a:endParaRPr kumimoji="1" lang="ja-JP" altLang="en-US" sz="2800"/>
        </a:p>
      </dgm:t>
    </dgm:pt>
    <dgm:pt modelId="{700BE1A4-25AF-43F2-B038-EFDCC64E5B1E}" type="pres">
      <dgm:prSet presAssocID="{D2D57D7B-D528-47B0-96CD-19C159DFC441}" presName="cycle" presStyleCnt="0">
        <dgm:presLayoutVars>
          <dgm:dir/>
          <dgm:resizeHandles val="exact"/>
        </dgm:presLayoutVars>
      </dgm:prSet>
      <dgm:spPr/>
    </dgm:pt>
    <dgm:pt modelId="{1DD189ED-D6C0-4F81-ADF5-C46010D31AC6}" type="pres">
      <dgm:prSet presAssocID="{8A0331A2-CCF6-4455-A98A-75AF090BDC90}" presName="node" presStyleLbl="node1" presStyleIdx="0" presStyleCnt="5" custScaleX="131428" custRadScaleRad="107460" custRadScaleInc="5627">
        <dgm:presLayoutVars>
          <dgm:bulletEnabled val="1"/>
        </dgm:presLayoutVars>
      </dgm:prSet>
      <dgm:spPr/>
    </dgm:pt>
    <dgm:pt modelId="{0B532387-DD26-4E74-8351-FDDB7360337A}" type="pres">
      <dgm:prSet presAssocID="{8A0331A2-CCF6-4455-A98A-75AF090BDC90}" presName="spNode" presStyleCnt="0"/>
      <dgm:spPr/>
    </dgm:pt>
    <dgm:pt modelId="{498937BB-A785-49F6-9E3E-164D32673651}" type="pres">
      <dgm:prSet presAssocID="{4E1EBBCE-21B7-40C3-91A9-119A0B9BCA66}" presName="sibTrans" presStyleLbl="sibTrans1D1" presStyleIdx="0" presStyleCnt="5"/>
      <dgm:spPr/>
    </dgm:pt>
    <dgm:pt modelId="{F11D1CF4-E38F-4EC4-9556-456747AB4C9B}" type="pres">
      <dgm:prSet presAssocID="{AA5A14DF-40F8-4CDF-A801-F9E07BEAB331}" presName="node" presStyleLbl="node1" presStyleIdx="1" presStyleCnt="5" custScaleX="146358">
        <dgm:presLayoutVars>
          <dgm:bulletEnabled val="1"/>
        </dgm:presLayoutVars>
      </dgm:prSet>
      <dgm:spPr/>
    </dgm:pt>
    <dgm:pt modelId="{F4FE60D1-ADFF-4C65-A7DF-3D823B8BED87}" type="pres">
      <dgm:prSet presAssocID="{AA5A14DF-40F8-4CDF-A801-F9E07BEAB331}" presName="spNode" presStyleCnt="0"/>
      <dgm:spPr/>
    </dgm:pt>
    <dgm:pt modelId="{5683BCCB-E800-4ABD-937B-77EB59DB00DB}" type="pres">
      <dgm:prSet presAssocID="{EDFE9909-539C-44D2-9D19-AE34CAC05567}" presName="sibTrans" presStyleLbl="sibTrans1D1" presStyleIdx="1" presStyleCnt="5"/>
      <dgm:spPr/>
    </dgm:pt>
    <dgm:pt modelId="{571F7CD7-05EB-43CE-B01F-7BABF21A90F3}" type="pres">
      <dgm:prSet presAssocID="{2838C4D9-0336-4D43-92D1-4BA88DB07F1E}" presName="node" presStyleLbl="node1" presStyleIdx="2" presStyleCnt="5" custScaleX="138996" custRadScaleRad="110553" custRadScaleInc="-45453">
        <dgm:presLayoutVars>
          <dgm:bulletEnabled val="1"/>
        </dgm:presLayoutVars>
      </dgm:prSet>
      <dgm:spPr/>
    </dgm:pt>
    <dgm:pt modelId="{EA62B8CC-8327-4FEF-8333-C722935878B0}" type="pres">
      <dgm:prSet presAssocID="{2838C4D9-0336-4D43-92D1-4BA88DB07F1E}" presName="spNode" presStyleCnt="0"/>
      <dgm:spPr/>
    </dgm:pt>
    <dgm:pt modelId="{73471FC3-08D5-4BA9-9CD5-D81869012AAF}" type="pres">
      <dgm:prSet presAssocID="{9680ACB5-BA4D-47B7-83E2-68C668020FBC}" presName="sibTrans" presStyleLbl="sibTrans1D1" presStyleIdx="2" presStyleCnt="5"/>
      <dgm:spPr/>
    </dgm:pt>
    <dgm:pt modelId="{F66524FE-A2C2-4EBB-B83F-546A45FAB74C}" type="pres">
      <dgm:prSet presAssocID="{C197FA9D-227B-438E-8648-DE084CAD16B9}" presName="node" presStyleLbl="node1" presStyleIdx="3" presStyleCnt="5" custScaleX="128414" custRadScaleRad="102775" custRadScaleInc="27936">
        <dgm:presLayoutVars>
          <dgm:bulletEnabled val="1"/>
        </dgm:presLayoutVars>
      </dgm:prSet>
      <dgm:spPr/>
    </dgm:pt>
    <dgm:pt modelId="{EA5241A5-B929-4EBD-B1AC-AF035EA7BEBA}" type="pres">
      <dgm:prSet presAssocID="{C197FA9D-227B-438E-8648-DE084CAD16B9}" presName="spNode" presStyleCnt="0"/>
      <dgm:spPr/>
    </dgm:pt>
    <dgm:pt modelId="{AC0B6ACA-0618-4755-8C18-F1088D732DDB}" type="pres">
      <dgm:prSet presAssocID="{EC0AE9F9-2202-44BE-9F58-C16B61432541}" presName="sibTrans" presStyleLbl="sibTrans1D1" presStyleIdx="3" presStyleCnt="5"/>
      <dgm:spPr/>
    </dgm:pt>
    <dgm:pt modelId="{A9860ED6-6EC8-4499-88F2-375CCBEEEF8D}" type="pres">
      <dgm:prSet presAssocID="{8748BF86-6226-4448-B80F-5ACF8DF6D786}" presName="node" presStyleLbl="node1" presStyleIdx="4" presStyleCnt="5" custScaleX="145266" custRadScaleRad="107865" custRadScaleInc="-14761">
        <dgm:presLayoutVars>
          <dgm:bulletEnabled val="1"/>
        </dgm:presLayoutVars>
      </dgm:prSet>
      <dgm:spPr/>
    </dgm:pt>
    <dgm:pt modelId="{54FC7B6C-E603-4617-84DC-0E21D02722C6}" type="pres">
      <dgm:prSet presAssocID="{8748BF86-6226-4448-B80F-5ACF8DF6D786}" presName="spNode" presStyleCnt="0"/>
      <dgm:spPr/>
    </dgm:pt>
    <dgm:pt modelId="{A997CADA-96C2-477B-A978-967A280595B0}" type="pres">
      <dgm:prSet presAssocID="{AB5EEC83-C35A-4964-9153-6DA17F538B26}" presName="sibTrans" presStyleLbl="sibTrans1D1" presStyleIdx="4" presStyleCnt="5"/>
      <dgm:spPr/>
    </dgm:pt>
  </dgm:ptLst>
  <dgm:cxnLst>
    <dgm:cxn modelId="{69D34503-2B1C-47C4-976F-AA69CB8DEAE9}" type="presOf" srcId="{9680ACB5-BA4D-47B7-83E2-68C668020FBC}" destId="{73471FC3-08D5-4BA9-9CD5-D81869012AAF}" srcOrd="0" destOrd="0" presId="urn:microsoft.com/office/officeart/2005/8/layout/cycle5"/>
    <dgm:cxn modelId="{3591EE06-5FF9-49F3-8DB4-026527F8680E}" type="presOf" srcId="{4E1EBBCE-21B7-40C3-91A9-119A0B9BCA66}" destId="{498937BB-A785-49F6-9E3E-164D32673651}" srcOrd="0" destOrd="0" presId="urn:microsoft.com/office/officeart/2005/8/layout/cycle5"/>
    <dgm:cxn modelId="{CEE04E1D-80D2-4960-ABE6-EA8D4EDDC21D}" type="presOf" srcId="{AB5EEC83-C35A-4964-9153-6DA17F538B26}" destId="{A997CADA-96C2-477B-A978-967A280595B0}" srcOrd="0" destOrd="0" presId="urn:microsoft.com/office/officeart/2005/8/layout/cycle5"/>
    <dgm:cxn modelId="{33BB9C25-8335-4A58-B534-0B1C45D91BD7}" srcId="{D2D57D7B-D528-47B0-96CD-19C159DFC441}" destId="{8A0331A2-CCF6-4455-A98A-75AF090BDC90}" srcOrd="0" destOrd="0" parTransId="{3AD93AFA-8D88-4C22-93BC-444B923B66B3}" sibTransId="{4E1EBBCE-21B7-40C3-91A9-119A0B9BCA66}"/>
    <dgm:cxn modelId="{2D025629-A1DA-4237-9A40-AD4DCC96CFD5}" srcId="{D2D57D7B-D528-47B0-96CD-19C159DFC441}" destId="{C197FA9D-227B-438E-8648-DE084CAD16B9}" srcOrd="3" destOrd="0" parTransId="{CB478F91-70CD-4634-8222-B19EA964ED9C}" sibTransId="{EC0AE9F9-2202-44BE-9F58-C16B61432541}"/>
    <dgm:cxn modelId="{A4FFB164-F9B7-4708-9A24-CEF66B8DFEA2}" type="presOf" srcId="{AA5A14DF-40F8-4CDF-A801-F9E07BEAB331}" destId="{F11D1CF4-E38F-4EC4-9556-456747AB4C9B}" srcOrd="0" destOrd="0" presId="urn:microsoft.com/office/officeart/2005/8/layout/cycle5"/>
    <dgm:cxn modelId="{0F0B0B47-0D76-47A2-9E48-40639EA166BC}" type="presOf" srcId="{2838C4D9-0336-4D43-92D1-4BA88DB07F1E}" destId="{571F7CD7-05EB-43CE-B01F-7BABF21A90F3}" srcOrd="0" destOrd="0" presId="urn:microsoft.com/office/officeart/2005/8/layout/cycle5"/>
    <dgm:cxn modelId="{74E3BF4F-1AA6-414D-82E8-6BA21E67D9DC}" type="presOf" srcId="{8748BF86-6226-4448-B80F-5ACF8DF6D786}" destId="{A9860ED6-6EC8-4499-88F2-375CCBEEEF8D}" srcOrd="0" destOrd="0" presId="urn:microsoft.com/office/officeart/2005/8/layout/cycle5"/>
    <dgm:cxn modelId="{46C40F79-3EC7-420F-9BE3-7FFF9931AD05}" srcId="{D2D57D7B-D528-47B0-96CD-19C159DFC441}" destId="{8748BF86-6226-4448-B80F-5ACF8DF6D786}" srcOrd="4" destOrd="0" parTransId="{A58B26F8-42E7-415A-A4D2-902AAF6D4EF2}" sibTransId="{AB5EEC83-C35A-4964-9153-6DA17F538B26}"/>
    <dgm:cxn modelId="{F042DB59-1D41-4505-8952-A4C23ABC6D0D}" type="presOf" srcId="{D2D57D7B-D528-47B0-96CD-19C159DFC441}" destId="{700BE1A4-25AF-43F2-B038-EFDCC64E5B1E}" srcOrd="0" destOrd="0" presId="urn:microsoft.com/office/officeart/2005/8/layout/cycle5"/>
    <dgm:cxn modelId="{0EFF897E-4ED6-42EF-9A53-B6D5277E800F}" type="presOf" srcId="{8A0331A2-CCF6-4455-A98A-75AF090BDC90}" destId="{1DD189ED-D6C0-4F81-ADF5-C46010D31AC6}" srcOrd="0" destOrd="0" presId="urn:microsoft.com/office/officeart/2005/8/layout/cycle5"/>
    <dgm:cxn modelId="{FF03E19C-F857-4E8D-A63B-2D59C1EF3175}" type="presOf" srcId="{EC0AE9F9-2202-44BE-9F58-C16B61432541}" destId="{AC0B6ACA-0618-4755-8C18-F1088D732DDB}" srcOrd="0" destOrd="0" presId="urn:microsoft.com/office/officeart/2005/8/layout/cycle5"/>
    <dgm:cxn modelId="{9871FFA4-876A-4684-86DF-3D4468A3E8F3}" srcId="{D2D57D7B-D528-47B0-96CD-19C159DFC441}" destId="{AA5A14DF-40F8-4CDF-A801-F9E07BEAB331}" srcOrd="1" destOrd="0" parTransId="{BF16831F-714C-4061-A798-A4CEFE009EB0}" sibTransId="{EDFE9909-539C-44D2-9D19-AE34CAC05567}"/>
    <dgm:cxn modelId="{FC118ED5-8FED-412D-B42C-0BDA119EC360}" type="presOf" srcId="{EDFE9909-539C-44D2-9D19-AE34CAC05567}" destId="{5683BCCB-E800-4ABD-937B-77EB59DB00DB}" srcOrd="0" destOrd="0" presId="urn:microsoft.com/office/officeart/2005/8/layout/cycle5"/>
    <dgm:cxn modelId="{6C99BBDE-DDA9-40AD-835F-7A95FBF9C107}" type="presOf" srcId="{C197FA9D-227B-438E-8648-DE084CAD16B9}" destId="{F66524FE-A2C2-4EBB-B83F-546A45FAB74C}" srcOrd="0" destOrd="0" presId="urn:microsoft.com/office/officeart/2005/8/layout/cycle5"/>
    <dgm:cxn modelId="{4ABECBE8-9993-434C-AC8F-65F37BFB2A21}" srcId="{D2D57D7B-D528-47B0-96CD-19C159DFC441}" destId="{2838C4D9-0336-4D43-92D1-4BA88DB07F1E}" srcOrd="2" destOrd="0" parTransId="{226797F9-159E-4D05-80EB-EA0EB86D920F}" sibTransId="{9680ACB5-BA4D-47B7-83E2-68C668020FBC}"/>
    <dgm:cxn modelId="{C4B1D0EC-677E-44C1-B878-B0528A236108}" type="presParOf" srcId="{700BE1A4-25AF-43F2-B038-EFDCC64E5B1E}" destId="{1DD189ED-D6C0-4F81-ADF5-C46010D31AC6}" srcOrd="0" destOrd="0" presId="urn:microsoft.com/office/officeart/2005/8/layout/cycle5"/>
    <dgm:cxn modelId="{CC8BB1A6-908D-4DF1-BC43-430FE9C1A0D2}" type="presParOf" srcId="{700BE1A4-25AF-43F2-B038-EFDCC64E5B1E}" destId="{0B532387-DD26-4E74-8351-FDDB7360337A}" srcOrd="1" destOrd="0" presId="urn:microsoft.com/office/officeart/2005/8/layout/cycle5"/>
    <dgm:cxn modelId="{2184E292-DDA6-4908-8C5D-C57FCC84400F}" type="presParOf" srcId="{700BE1A4-25AF-43F2-B038-EFDCC64E5B1E}" destId="{498937BB-A785-49F6-9E3E-164D32673651}" srcOrd="2" destOrd="0" presId="urn:microsoft.com/office/officeart/2005/8/layout/cycle5"/>
    <dgm:cxn modelId="{80098BB0-FD9E-4883-96D6-D3F1BBF8C433}" type="presParOf" srcId="{700BE1A4-25AF-43F2-B038-EFDCC64E5B1E}" destId="{F11D1CF4-E38F-4EC4-9556-456747AB4C9B}" srcOrd="3" destOrd="0" presId="urn:microsoft.com/office/officeart/2005/8/layout/cycle5"/>
    <dgm:cxn modelId="{27265718-3645-42EB-A545-2FC99179CDEF}" type="presParOf" srcId="{700BE1A4-25AF-43F2-B038-EFDCC64E5B1E}" destId="{F4FE60D1-ADFF-4C65-A7DF-3D823B8BED87}" srcOrd="4" destOrd="0" presId="urn:microsoft.com/office/officeart/2005/8/layout/cycle5"/>
    <dgm:cxn modelId="{87C7DDC7-4831-4DE1-A731-5842ECAB6490}" type="presParOf" srcId="{700BE1A4-25AF-43F2-B038-EFDCC64E5B1E}" destId="{5683BCCB-E800-4ABD-937B-77EB59DB00DB}" srcOrd="5" destOrd="0" presId="urn:microsoft.com/office/officeart/2005/8/layout/cycle5"/>
    <dgm:cxn modelId="{CA17CAA2-8584-4DB2-BA09-24435C731B5D}" type="presParOf" srcId="{700BE1A4-25AF-43F2-B038-EFDCC64E5B1E}" destId="{571F7CD7-05EB-43CE-B01F-7BABF21A90F3}" srcOrd="6" destOrd="0" presId="urn:microsoft.com/office/officeart/2005/8/layout/cycle5"/>
    <dgm:cxn modelId="{B170A9CA-5F06-4A02-A452-8CD85D7AB3AC}" type="presParOf" srcId="{700BE1A4-25AF-43F2-B038-EFDCC64E5B1E}" destId="{EA62B8CC-8327-4FEF-8333-C722935878B0}" srcOrd="7" destOrd="0" presId="urn:microsoft.com/office/officeart/2005/8/layout/cycle5"/>
    <dgm:cxn modelId="{5FA6E20A-2A26-4487-8638-612F5DC6056E}" type="presParOf" srcId="{700BE1A4-25AF-43F2-B038-EFDCC64E5B1E}" destId="{73471FC3-08D5-4BA9-9CD5-D81869012AAF}" srcOrd="8" destOrd="0" presId="urn:microsoft.com/office/officeart/2005/8/layout/cycle5"/>
    <dgm:cxn modelId="{892A6FF7-FAA6-4C05-BB43-1C7F7A52A78D}" type="presParOf" srcId="{700BE1A4-25AF-43F2-B038-EFDCC64E5B1E}" destId="{F66524FE-A2C2-4EBB-B83F-546A45FAB74C}" srcOrd="9" destOrd="0" presId="urn:microsoft.com/office/officeart/2005/8/layout/cycle5"/>
    <dgm:cxn modelId="{1478F10C-F1BB-407B-A89C-7B047E658A53}" type="presParOf" srcId="{700BE1A4-25AF-43F2-B038-EFDCC64E5B1E}" destId="{EA5241A5-B929-4EBD-B1AC-AF035EA7BEBA}" srcOrd="10" destOrd="0" presId="urn:microsoft.com/office/officeart/2005/8/layout/cycle5"/>
    <dgm:cxn modelId="{1B5BEE80-B9B8-460E-A51B-99B28E51C472}" type="presParOf" srcId="{700BE1A4-25AF-43F2-B038-EFDCC64E5B1E}" destId="{AC0B6ACA-0618-4755-8C18-F1088D732DDB}" srcOrd="11" destOrd="0" presId="urn:microsoft.com/office/officeart/2005/8/layout/cycle5"/>
    <dgm:cxn modelId="{71A91C0D-0394-47D3-82BF-90E06C16C3F4}" type="presParOf" srcId="{700BE1A4-25AF-43F2-B038-EFDCC64E5B1E}" destId="{A9860ED6-6EC8-4499-88F2-375CCBEEEF8D}" srcOrd="12" destOrd="0" presId="urn:microsoft.com/office/officeart/2005/8/layout/cycle5"/>
    <dgm:cxn modelId="{F1D6406B-54CE-4C2A-ACBE-6A1FAF1A7344}" type="presParOf" srcId="{700BE1A4-25AF-43F2-B038-EFDCC64E5B1E}" destId="{54FC7B6C-E603-4617-84DC-0E21D02722C6}" srcOrd="13" destOrd="0" presId="urn:microsoft.com/office/officeart/2005/8/layout/cycle5"/>
    <dgm:cxn modelId="{7D2F8BA0-CB71-44B5-BA73-A4582B4D9BA4}" type="presParOf" srcId="{700BE1A4-25AF-43F2-B038-EFDCC64E5B1E}" destId="{A997CADA-96C2-477B-A978-967A280595B0}" srcOrd="14" destOrd="0" presId="urn:microsoft.com/office/officeart/2005/8/layout/cycle5"/>
  </dgm:cxnLst>
  <dgm:bg/>
  <dgm:whole>
    <a:ln w="38100"/>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189ED-D6C0-4F81-ADF5-C46010D31AC6}">
      <dsp:nvSpPr>
        <dsp:cNvPr id="0" name=""/>
        <dsp:cNvSpPr/>
      </dsp:nvSpPr>
      <dsp:spPr>
        <a:xfrm>
          <a:off x="1553802" y="0"/>
          <a:ext cx="1231128" cy="60887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spc="-5" dirty="0">
              <a:latin typeface="ＭＳ ゴシック" panose="020B0609070205080204" pitchFamily="49" charset="-128"/>
              <a:ea typeface="ＭＳ ゴシック" panose="020B0609070205080204" pitchFamily="49" charset="-128"/>
            </a:rPr>
            <a:t>高齢化</a:t>
          </a:r>
          <a:endParaRPr kumimoji="1" lang="ja-JP" altLang="en-US" sz="1800" kern="1200" dirty="0"/>
        </a:p>
      </dsp:txBody>
      <dsp:txXfrm>
        <a:off x="1583525" y="29723"/>
        <a:ext cx="1171682" cy="549430"/>
      </dsp:txXfrm>
    </dsp:sp>
    <dsp:sp modelId="{498937BB-A785-49F6-9E3E-164D32673651}">
      <dsp:nvSpPr>
        <dsp:cNvPr id="0" name=""/>
        <dsp:cNvSpPr/>
      </dsp:nvSpPr>
      <dsp:spPr>
        <a:xfrm>
          <a:off x="920358" y="303132"/>
          <a:ext cx="2433962" cy="2433962"/>
        </a:xfrm>
        <a:custGeom>
          <a:avLst/>
          <a:gdLst/>
          <a:ahLst/>
          <a:cxnLst/>
          <a:rect l="0" t="0" r="0" b="0"/>
          <a:pathLst>
            <a:path>
              <a:moveTo>
                <a:pt x="1947772" y="243848"/>
              </a:moveTo>
              <a:arcTo wR="1216981" hR="1216981" stAng="18414322" swAng="866500"/>
            </a:path>
          </a:pathLst>
        </a:custGeom>
        <a:noFill/>
        <a:ln w="19050" cap="flat" cmpd="sng" algn="ctr">
          <a:solidFill>
            <a:schemeClr val="tx2">
              <a:lumMod val="75000"/>
            </a:schemeClr>
          </a:solidFill>
          <a:prstDash val="solid"/>
          <a:miter lim="800000"/>
          <a:headEnd type="none" w="med" len="med"/>
          <a:tailEnd type="triangle" w="med" len="med"/>
        </a:ln>
        <a:effectLst/>
      </dsp:spPr>
      <dsp:style>
        <a:lnRef idx="1">
          <a:scrgbClr r="0" g="0" b="0"/>
        </a:lnRef>
        <a:fillRef idx="0">
          <a:scrgbClr r="0" g="0" b="0"/>
        </a:fillRef>
        <a:effectRef idx="0">
          <a:scrgbClr r="0" g="0" b="0"/>
        </a:effectRef>
        <a:fontRef idx="minor"/>
      </dsp:style>
    </dsp:sp>
    <dsp:sp modelId="{F11D1CF4-E38F-4EC4-9556-456747AB4C9B}">
      <dsp:nvSpPr>
        <dsp:cNvPr id="0" name=""/>
        <dsp:cNvSpPr/>
      </dsp:nvSpPr>
      <dsp:spPr>
        <a:xfrm>
          <a:off x="2610472" y="841400"/>
          <a:ext cx="1370983" cy="60887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zh-CN" altLang="en-US" sz="1400" b="1" kern="1200" spc="15" dirty="0">
              <a:latin typeface="ＭＳ ゴシック" panose="020B0609070205080204" pitchFamily="49" charset="-128"/>
              <a:ea typeface="ＭＳ ゴシック" panose="020B0609070205080204" pitchFamily="49" charset="-128"/>
            </a:rPr>
            <a:t>旅館の</a:t>
          </a:r>
          <a:endParaRPr lang="en-US" altLang="zh-CN" sz="1400" b="1" kern="1200" spc="15" dirty="0">
            <a:latin typeface="ＭＳ ゴシック" panose="020B0609070205080204" pitchFamily="49" charset="-128"/>
            <a:ea typeface="ＭＳ ゴシック" panose="020B0609070205080204" pitchFamily="49" charset="-128"/>
          </a:endParaRPr>
        </a:p>
        <a:p>
          <a:pPr marL="0" lvl="0" indent="0" algn="ctr" defTabSz="622300">
            <a:lnSpc>
              <a:spcPct val="90000"/>
            </a:lnSpc>
            <a:spcBef>
              <a:spcPct val="0"/>
            </a:spcBef>
            <a:spcAft>
              <a:spcPts val="0"/>
            </a:spcAft>
            <a:buNone/>
          </a:pPr>
          <a:r>
            <a:rPr lang="zh-CN" altLang="en-US" sz="1400" b="1" kern="1200" spc="10" dirty="0">
              <a:latin typeface="ＭＳ ゴシック" panose="020B0609070205080204" pitchFamily="49" charset="-128"/>
              <a:ea typeface="ＭＳ ゴシック" panose="020B0609070205080204" pitchFamily="49" charset="-128"/>
            </a:rPr>
            <a:t>事業承継</a:t>
          </a:r>
          <a:endParaRPr kumimoji="1" lang="ja-JP" altLang="en-US" sz="1400" kern="1200" dirty="0"/>
        </a:p>
      </dsp:txBody>
      <dsp:txXfrm>
        <a:off x="2640195" y="871123"/>
        <a:ext cx="1311537" cy="549430"/>
      </dsp:txXfrm>
    </dsp:sp>
    <dsp:sp modelId="{5683BCCB-E800-4ABD-937B-77EB59DB00DB}">
      <dsp:nvSpPr>
        <dsp:cNvPr id="0" name=""/>
        <dsp:cNvSpPr/>
      </dsp:nvSpPr>
      <dsp:spPr>
        <a:xfrm>
          <a:off x="960232" y="545686"/>
          <a:ext cx="2433962" cy="2433962"/>
        </a:xfrm>
        <a:custGeom>
          <a:avLst/>
          <a:gdLst/>
          <a:ahLst/>
          <a:cxnLst/>
          <a:rect l="0" t="0" r="0" b="0"/>
          <a:pathLst>
            <a:path>
              <a:moveTo>
                <a:pt x="2420878" y="1039006"/>
              </a:moveTo>
              <a:arcTo wR="1216981" hR="1216981" stAng="21095444" swAng="1190335"/>
            </a:path>
          </a:pathLst>
        </a:custGeom>
        <a:noFill/>
        <a:ln w="28575" cap="flat" cmpd="sng" algn="ctr">
          <a:solidFill>
            <a:schemeClr val="tx2">
              <a:lumMod val="75000"/>
            </a:schemeClr>
          </a:solidFill>
          <a:prstDash val="solid"/>
          <a:miter lim="800000"/>
          <a:headEnd type="none" w="med" len="med"/>
          <a:tailEnd type="triangle" w="med" len="med"/>
        </a:ln>
        <a:effectLst/>
      </dsp:spPr>
      <dsp:style>
        <a:lnRef idx="1">
          <a:scrgbClr r="0" g="0" b="0"/>
        </a:lnRef>
        <a:fillRef idx="0">
          <a:scrgbClr r="0" g="0" b="0"/>
        </a:fillRef>
        <a:effectRef idx="0">
          <a:scrgbClr r="0" g="0" b="0"/>
        </a:effectRef>
        <a:fontRef idx="minor"/>
      </dsp:style>
    </dsp:sp>
    <dsp:sp modelId="{571F7CD7-05EB-43CE-B01F-7BABF21A90F3}">
      <dsp:nvSpPr>
        <dsp:cNvPr id="0" name=""/>
        <dsp:cNvSpPr/>
      </dsp:nvSpPr>
      <dsp:spPr>
        <a:xfrm>
          <a:off x="2470042" y="2136601"/>
          <a:ext cx="1302020" cy="60887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zh-CN" altLang="en-US" sz="1400" b="1" kern="1200" spc="-10" dirty="0">
              <a:latin typeface="ＭＳ ゴシック" panose="020B0609070205080204" pitchFamily="49" charset="-128"/>
              <a:ea typeface="ＭＳ ゴシック" panose="020B0609070205080204" pitchFamily="49" charset="-128"/>
            </a:rPr>
            <a:t>空き</a:t>
          </a:r>
          <a:r>
            <a:rPr lang="zh-CN" altLang="en-US" sz="1400" b="1" kern="1200" spc="-5" dirty="0">
              <a:latin typeface="ＭＳ ゴシック" panose="020B0609070205080204" pitchFamily="49" charset="-128"/>
              <a:ea typeface="ＭＳ ゴシック" panose="020B0609070205080204" pitchFamily="49" charset="-128"/>
            </a:rPr>
            <a:t>家・空き旅館の増加</a:t>
          </a:r>
          <a:endParaRPr kumimoji="1" lang="ja-JP" altLang="en-US" sz="1400" kern="1200" dirty="0"/>
        </a:p>
      </dsp:txBody>
      <dsp:txXfrm>
        <a:off x="2499765" y="2166324"/>
        <a:ext cx="1242574" cy="549430"/>
      </dsp:txXfrm>
    </dsp:sp>
    <dsp:sp modelId="{73471FC3-08D5-4BA9-9CD5-D81869012AAF}">
      <dsp:nvSpPr>
        <dsp:cNvPr id="0" name=""/>
        <dsp:cNvSpPr/>
      </dsp:nvSpPr>
      <dsp:spPr>
        <a:xfrm>
          <a:off x="1071623" y="382446"/>
          <a:ext cx="2433962" cy="2433962"/>
        </a:xfrm>
        <a:custGeom>
          <a:avLst/>
          <a:gdLst/>
          <a:ahLst/>
          <a:cxnLst/>
          <a:rect l="0" t="0" r="0" b="0"/>
          <a:pathLst>
            <a:path>
              <a:moveTo>
                <a:pt x="1468929" y="2407596"/>
              </a:moveTo>
              <a:arcTo wR="1216981" hR="1216981" stAng="4683108" swAng="1433833"/>
            </a:path>
          </a:pathLst>
        </a:custGeom>
        <a:noFill/>
        <a:ln w="28575" cap="flat" cmpd="sng" algn="ctr">
          <a:solidFill>
            <a:schemeClr val="tx2">
              <a:lumMod val="75000"/>
            </a:schemeClr>
          </a:solidFill>
          <a:prstDash val="solid"/>
          <a:miter lim="800000"/>
          <a:headEnd type="none" w="med" len="med"/>
          <a:tailEnd type="triangle" w="med" len="med"/>
        </a:ln>
        <a:effectLst/>
      </dsp:spPr>
      <dsp:style>
        <a:lnRef idx="1">
          <a:scrgbClr r="0" g="0" b="0"/>
        </a:lnRef>
        <a:fillRef idx="0">
          <a:scrgbClr r="0" g="0" b="0"/>
        </a:fillRef>
        <a:effectRef idx="0">
          <a:scrgbClr r="0" g="0" b="0"/>
        </a:effectRef>
        <a:fontRef idx="minor"/>
      </dsp:style>
    </dsp:sp>
    <dsp:sp modelId="{F66524FE-A2C2-4EBB-B83F-546A45FAB74C}">
      <dsp:nvSpPr>
        <dsp:cNvPr id="0" name=""/>
        <dsp:cNvSpPr/>
      </dsp:nvSpPr>
      <dsp:spPr>
        <a:xfrm>
          <a:off x="688813" y="2136595"/>
          <a:ext cx="1202895" cy="60887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b="1" kern="1200" spc="-10" dirty="0">
              <a:latin typeface="ＭＳ ゴシック" panose="020B0609070205080204" pitchFamily="49" charset="-128"/>
              <a:ea typeface="ＭＳ ゴシック" panose="020B0609070205080204" pitchFamily="49" charset="-128"/>
            </a:rPr>
            <a:t>観光</a:t>
          </a:r>
          <a:r>
            <a:rPr lang="zh-CN" altLang="en-US" sz="1400" b="1" kern="1200" spc="-5" dirty="0">
              <a:latin typeface="ＭＳ ゴシック" panose="020B0609070205080204" pitchFamily="49" charset="-128"/>
              <a:ea typeface="ＭＳ ゴシック" panose="020B0609070205080204" pitchFamily="49" charset="-128"/>
            </a:rPr>
            <a:t>客・入湯客の減少</a:t>
          </a:r>
          <a:endParaRPr kumimoji="1" lang="ja-JP" altLang="en-US" sz="1400" kern="1200" dirty="0"/>
        </a:p>
      </dsp:txBody>
      <dsp:txXfrm>
        <a:off x="718536" y="2166318"/>
        <a:ext cx="1143449" cy="549430"/>
      </dsp:txXfrm>
    </dsp:sp>
    <dsp:sp modelId="{AC0B6ACA-0618-4755-8C18-F1088D732DDB}">
      <dsp:nvSpPr>
        <dsp:cNvPr id="0" name=""/>
        <dsp:cNvSpPr/>
      </dsp:nvSpPr>
      <dsp:spPr>
        <a:xfrm>
          <a:off x="824204" y="214539"/>
          <a:ext cx="2433962" cy="2433962"/>
        </a:xfrm>
        <a:custGeom>
          <a:avLst/>
          <a:gdLst/>
          <a:ahLst/>
          <a:cxnLst/>
          <a:rect l="0" t="0" r="0" b="0"/>
          <a:pathLst>
            <a:path>
              <a:moveTo>
                <a:pt x="153013" y="1807756"/>
              </a:moveTo>
              <a:arcTo wR="1216981" hR="1216981" stAng="9057507" swAng="1171003"/>
            </a:path>
          </a:pathLst>
        </a:custGeom>
        <a:noFill/>
        <a:ln w="57150" cap="flat" cmpd="sng" algn="ctr">
          <a:solidFill>
            <a:schemeClr val="tx2">
              <a:lumMod val="75000"/>
            </a:schemeClr>
          </a:solidFill>
          <a:prstDash val="solid"/>
          <a:miter lim="800000"/>
          <a:headEnd type="none" w="med" len="med"/>
          <a:tailEnd type="triangle" w="med" len="med"/>
        </a:ln>
        <a:effectLst/>
      </dsp:spPr>
      <dsp:style>
        <a:lnRef idx="1">
          <a:scrgbClr r="0" g="0" b="0"/>
        </a:lnRef>
        <a:fillRef idx="0">
          <a:scrgbClr r="0" g="0" b="0"/>
        </a:fillRef>
        <a:effectRef idx="0">
          <a:scrgbClr r="0" g="0" b="0"/>
        </a:effectRef>
        <a:fontRef idx="minor"/>
      </dsp:style>
    </dsp:sp>
    <dsp:sp modelId="{A9860ED6-6EC8-4499-88F2-375CCBEEEF8D}">
      <dsp:nvSpPr>
        <dsp:cNvPr id="0" name=""/>
        <dsp:cNvSpPr/>
      </dsp:nvSpPr>
      <dsp:spPr>
        <a:xfrm>
          <a:off x="187040" y="889740"/>
          <a:ext cx="1360753" cy="60887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1" kern="1200" spc="-10" dirty="0">
              <a:latin typeface="ＭＳ ゴシック" panose="020B0609070205080204" pitchFamily="49" charset="-128"/>
              <a:ea typeface="ＭＳ ゴシック" panose="020B0609070205080204" pitchFamily="49" charset="-128"/>
            </a:rPr>
            <a:t>温泉街全体の魅力減退</a:t>
          </a:r>
          <a:endParaRPr kumimoji="1" lang="ja-JP" altLang="en-US" sz="1400" kern="1200" dirty="0"/>
        </a:p>
      </dsp:txBody>
      <dsp:txXfrm>
        <a:off x="216763" y="919463"/>
        <a:ext cx="1301307" cy="549430"/>
      </dsp:txXfrm>
    </dsp:sp>
    <dsp:sp modelId="{A997CADA-96C2-477B-A978-967A280595B0}">
      <dsp:nvSpPr>
        <dsp:cNvPr id="0" name=""/>
        <dsp:cNvSpPr/>
      </dsp:nvSpPr>
      <dsp:spPr>
        <a:xfrm>
          <a:off x="764291" y="376065"/>
          <a:ext cx="2433962" cy="2433962"/>
        </a:xfrm>
        <a:custGeom>
          <a:avLst/>
          <a:gdLst/>
          <a:ahLst/>
          <a:cxnLst/>
          <a:rect l="0" t="0" r="0" b="0"/>
          <a:pathLst>
            <a:path>
              <a:moveTo>
                <a:pt x="313009" y="402194"/>
              </a:moveTo>
              <a:arcTo wR="1216981" hR="1216981" stAng="13321778" swAng="1240821"/>
            </a:path>
          </a:pathLst>
        </a:custGeom>
        <a:noFill/>
        <a:ln w="76200" cap="flat" cmpd="sng" algn="ctr">
          <a:solidFill>
            <a:schemeClr val="tx2">
              <a:lumMod val="75000"/>
            </a:schemeClr>
          </a:solidFill>
          <a:prstDash val="solid"/>
          <a:miter lim="800000"/>
          <a:headEnd type="none" w="med" len="med"/>
          <a:tailEnd type="triangle" w="med" len="me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9042" cy="513789"/>
          </a:xfrm>
          <a:prstGeom prst="rect">
            <a:avLst/>
          </a:prstGeom>
        </p:spPr>
        <p:txBody>
          <a:bodyPr vert="horz" lIns="95491" tIns="47745" rIns="95491" bIns="47745"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348" y="0"/>
            <a:ext cx="3079040" cy="513789"/>
          </a:xfrm>
          <a:prstGeom prst="rect">
            <a:avLst/>
          </a:prstGeom>
        </p:spPr>
        <p:txBody>
          <a:bodyPr vert="horz" lIns="95491" tIns="47745" rIns="95491" bIns="47745" rtlCol="0"/>
          <a:lstStyle>
            <a:lvl1pPr algn="r">
              <a:defRPr sz="1300"/>
            </a:lvl1pPr>
          </a:lstStyle>
          <a:p>
            <a:fld id="{74B1B5F9-7F90-477C-A55A-C3FEAC0A825D}" type="datetimeFigureOut">
              <a:rPr kumimoji="1" lang="ja-JP" altLang="en-US" smtClean="0"/>
              <a:t>2024/11/26</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5491" tIns="47745" rIns="95491" bIns="47745" rtlCol="0" anchor="ctr"/>
          <a:lstStyle/>
          <a:p>
            <a:endParaRPr lang="ja-JP" altLang="en-US"/>
          </a:p>
        </p:txBody>
      </p:sp>
      <p:sp>
        <p:nvSpPr>
          <p:cNvPr id="5" name="ノート プレースホルダー 4"/>
          <p:cNvSpPr>
            <a:spLocks noGrp="1"/>
          </p:cNvSpPr>
          <p:nvPr>
            <p:ph type="body" sz="quarter" idx="3"/>
          </p:nvPr>
        </p:nvSpPr>
        <p:spPr>
          <a:xfrm>
            <a:off x="709905" y="4925459"/>
            <a:ext cx="5684255" cy="4029621"/>
          </a:xfrm>
          <a:prstGeom prst="rect">
            <a:avLst/>
          </a:prstGeom>
        </p:spPr>
        <p:txBody>
          <a:bodyPr vert="horz" lIns="95491" tIns="47745" rIns="95491" bIns="477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0824"/>
            <a:ext cx="3079042" cy="513789"/>
          </a:xfrm>
          <a:prstGeom prst="rect">
            <a:avLst/>
          </a:prstGeom>
        </p:spPr>
        <p:txBody>
          <a:bodyPr vert="horz" lIns="95491" tIns="47745" rIns="95491" bIns="4774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348" y="9720824"/>
            <a:ext cx="3079040" cy="513789"/>
          </a:xfrm>
          <a:prstGeom prst="rect">
            <a:avLst/>
          </a:prstGeom>
        </p:spPr>
        <p:txBody>
          <a:bodyPr vert="horz" lIns="95491" tIns="47745" rIns="95491" bIns="47745" rtlCol="0" anchor="b"/>
          <a:lstStyle>
            <a:lvl1pPr algn="r">
              <a:defRPr sz="1300"/>
            </a:lvl1pPr>
          </a:lstStyle>
          <a:p>
            <a:fld id="{72B1B899-78B7-40A9-BA09-4A3C35350AAB}" type="slidenum">
              <a:rPr kumimoji="1" lang="ja-JP" altLang="en-US" smtClean="0"/>
              <a:t>‹#›</a:t>
            </a:fld>
            <a:endParaRPr kumimoji="1" lang="ja-JP" altLang="en-US"/>
          </a:p>
        </p:txBody>
      </p:sp>
    </p:spTree>
    <p:extLst>
      <p:ext uri="{BB962C8B-B14F-4D97-AF65-F5344CB8AC3E}">
        <p14:creationId xmlns:p14="http://schemas.microsoft.com/office/powerpoint/2010/main" val="12465326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873375" y="523875"/>
            <a:ext cx="4659313" cy="26209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1000247">
              <a:defRPr/>
            </a:pPr>
            <a:fld id="{FEE8A7A3-7B40-4784-AB75-0D9A220C6141}" type="slidenum">
              <a:rPr lang="ja-JP" altLang="en-US" sz="800">
                <a:solidFill>
                  <a:prstClr val="black"/>
                </a:solidFill>
                <a:latin typeface="Calibri"/>
                <a:ea typeface="ＭＳ Ｐゴシック" panose="020B0600070205080204" pitchFamily="50" charset="-128"/>
              </a:rPr>
              <a:pPr defTabSz="1000247">
                <a:defRPr/>
              </a:pPr>
              <a:t>5</a:t>
            </a:fld>
            <a:endParaRPr lang="ja-JP" altLang="en-US" sz="800" dirty="0">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69899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873375" y="523875"/>
            <a:ext cx="4659313" cy="26209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1000247">
              <a:defRPr/>
            </a:pPr>
            <a:fld id="{FEE8A7A3-7B40-4784-AB75-0D9A220C6141}" type="slidenum">
              <a:rPr lang="ja-JP" altLang="en-US" sz="800">
                <a:solidFill>
                  <a:prstClr val="black"/>
                </a:solidFill>
                <a:latin typeface="Calibri"/>
                <a:ea typeface="ＭＳ Ｐゴシック" panose="020B0600070205080204" pitchFamily="50" charset="-128"/>
              </a:rPr>
              <a:pPr defTabSz="1000247">
                <a:defRPr/>
              </a:pPr>
              <a:t>6</a:t>
            </a:fld>
            <a:endParaRPr lang="ja-JP" altLang="en-US" sz="800" dirty="0">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6989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8357953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74629563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EAB3BA-07EE-4B64-A177-47C30D77587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99307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498294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EAB3BA-07EE-4B64-A177-47C30D77587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4518386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51250653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3987532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248873480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1751862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1042224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241110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775901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3705539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21896603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29141233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552270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2339892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3617212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1811923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FDAC3F-14AF-4D15-B127-E580BCD4E052}" type="datetimeFigureOut">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590B57-687B-4CD4-8C24-54AF02160EDC}" type="slidenum">
              <a:rPr kumimoji="1" lang="ja-JP" altLang="en-US" smtClean="0"/>
              <a:t>‹#›</a:t>
            </a:fld>
            <a:endParaRPr kumimoji="1" lang="ja-JP" altLang="en-US"/>
          </a:p>
        </p:txBody>
      </p:sp>
    </p:spTree>
    <p:extLst>
      <p:ext uri="{BB962C8B-B14F-4D97-AF65-F5344CB8AC3E}">
        <p14:creationId xmlns:p14="http://schemas.microsoft.com/office/powerpoint/2010/main" val="991811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6" name="図 5" descr="cf1e4aa2db3dfa10803c992e4d03c55f_s.jpg"/>
          <p:cNvPicPr>
            <a:picLocks noChangeAspect="1"/>
          </p:cNvPicPr>
          <p:nvPr userDrawn="1"/>
        </p:nvPicPr>
        <p:blipFill rotWithShape="1">
          <a:blip r:embed="rId2">
            <a:duotone>
              <a:prstClr val="black"/>
              <a:srgbClr val="EEEEEE">
                <a:tint val="45000"/>
                <a:satMod val="400000"/>
              </a:srgbClr>
            </a:duotone>
            <a:alphaModFix amt="33000"/>
            <a:extLst>
              <a:ext uri="{BEBA8EAE-BF5A-486C-A8C5-ECC9F3942E4B}">
                <a14:imgProps xmlns:a14="http://schemas.microsoft.com/office/drawing/2010/main">
                  <a14:imgLayer r:embed="rId3">
                    <a14:imgEffect>
                      <a14:sharpenSoften amount="-15000"/>
                    </a14:imgEffect>
                    <a14:imgEffect>
                      <a14:colorTemperature colorTemp="6609"/>
                    </a14:imgEffect>
                    <a14:imgEffect>
                      <a14:saturation sat="0"/>
                    </a14:imgEffect>
                    <a14:imgEffect>
                      <a14:brightnessContrast bright="20000" contrast="-46000"/>
                    </a14:imgEffect>
                  </a14:imgLayer>
                </a14:imgProps>
              </a:ext>
              <a:ext uri="{28A0092B-C50C-407E-A947-70E740481C1C}">
                <a14:useLocalDpi xmlns:a14="http://schemas.microsoft.com/office/drawing/2010/main" val="0"/>
              </a:ext>
            </a:extLst>
          </a:blip>
          <a:srcRect l="4027" t="12487" b="1"/>
          <a:stretch/>
        </p:blipFill>
        <p:spPr>
          <a:xfrm>
            <a:off x="1" y="588819"/>
            <a:ext cx="12192019" cy="6026578"/>
          </a:xfrm>
          <a:prstGeom prst="rect">
            <a:avLst/>
          </a:prstGeom>
          <a:solidFill>
            <a:schemeClr val="bg1"/>
          </a:solidFill>
        </p:spPr>
      </p:pic>
      <p:sp>
        <p:nvSpPr>
          <p:cNvPr id="22" name="Rectangle 52"/>
          <p:cNvSpPr>
            <a:spLocks noChangeArrowheads="1"/>
          </p:cNvSpPr>
          <p:nvPr userDrawn="1"/>
        </p:nvSpPr>
        <p:spPr bwMode="auto">
          <a:xfrm>
            <a:off x="10286809" y="6633753"/>
            <a:ext cx="1915614" cy="223436"/>
          </a:xfrm>
          <a:prstGeom prst="rect">
            <a:avLst/>
          </a:prstGeom>
          <a:solidFill>
            <a:srgbClr val="AC0404"/>
          </a:solidFill>
          <a:ln w="3175" algn="ctr">
            <a:noFill/>
            <a:miter lim="800000"/>
            <a:headEnd/>
            <a:tailEnd/>
          </a:ln>
          <a:effectLst/>
        </p:spPr>
        <p:txBody>
          <a:bodyPr wrap="square" lIns="33231" tIns="33231" rIns="33231" bIns="33231" anchor="ctr">
            <a:spAutoFit/>
          </a:bodyPr>
          <a:lstStyle/>
          <a:p>
            <a:pPr algn="ctr"/>
            <a:r>
              <a:rPr lang="en-US" altLang="ja-JP" sz="1016" dirty="0">
                <a:solidFill>
                  <a:schemeClr val="bg1"/>
                </a:solidFill>
                <a:latin typeface="+mn-lt"/>
                <a:ea typeface="+mj-ea"/>
              </a:rPr>
              <a:t>Strictly  Confidential</a:t>
            </a:r>
          </a:p>
        </p:txBody>
      </p:sp>
      <p:sp>
        <p:nvSpPr>
          <p:cNvPr id="23" name="Rectangle 52"/>
          <p:cNvSpPr>
            <a:spLocks noChangeArrowheads="1"/>
          </p:cNvSpPr>
          <p:nvPr userDrawn="1"/>
        </p:nvSpPr>
        <p:spPr bwMode="auto">
          <a:xfrm>
            <a:off x="30" y="6633753"/>
            <a:ext cx="10279385" cy="223436"/>
          </a:xfrm>
          <a:prstGeom prst="rect">
            <a:avLst/>
          </a:prstGeom>
          <a:solidFill>
            <a:srgbClr val="DDDDDD"/>
          </a:solidFill>
          <a:ln w="3175" algn="ctr">
            <a:noFill/>
            <a:miter lim="800000"/>
            <a:headEnd/>
            <a:tailEnd/>
          </a:ln>
          <a:effectLst/>
        </p:spPr>
        <p:txBody>
          <a:bodyPr wrap="square" lIns="33231" tIns="33231" rIns="33231" bIns="33231" anchor="ctr">
            <a:spAutoFit/>
          </a:bodyPr>
          <a:lstStyle/>
          <a:p>
            <a:pPr algn="ctr"/>
            <a:endParaRPr lang="en-US" altLang="ja-JP" sz="1016" dirty="0">
              <a:solidFill>
                <a:schemeClr val="tx1">
                  <a:lumMod val="75000"/>
                  <a:lumOff val="25000"/>
                </a:schemeClr>
              </a:solidFill>
              <a:latin typeface="+mn-lt"/>
              <a:ea typeface="+mj-ea"/>
            </a:endParaRPr>
          </a:p>
        </p:txBody>
      </p:sp>
      <p:sp>
        <p:nvSpPr>
          <p:cNvPr id="42" name="テキスト プレースホルダー 2"/>
          <p:cNvSpPr>
            <a:spLocks noGrp="1"/>
          </p:cNvSpPr>
          <p:nvPr>
            <p:ph type="body" sz="quarter" idx="12" hasCustomPrompt="1"/>
          </p:nvPr>
        </p:nvSpPr>
        <p:spPr>
          <a:xfrm>
            <a:off x="1037493" y="2138355"/>
            <a:ext cx="10150552" cy="571500"/>
          </a:xfrm>
          <a:prstGeom prst="rect">
            <a:avLst/>
          </a:prstGeom>
          <a:solidFill>
            <a:schemeClr val="bg1"/>
          </a:solidFill>
        </p:spPr>
        <p:txBody>
          <a:bodyPr/>
          <a:lstStyle>
            <a:lvl1pPr marL="0" indent="0">
              <a:buFont typeface="+mj-lt"/>
              <a:buNone/>
              <a:defRPr sz="2584" b="1">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Font typeface="+mj-lt"/>
              <a:buNone/>
              <a:defRPr sz="2031"/>
            </a:lvl2pPr>
            <a:lvl3pPr marL="1266046" indent="-422016">
              <a:buFont typeface="+mj-lt"/>
              <a:buAutoNum type="arabicPeriod"/>
              <a:defRPr/>
            </a:lvl3pPr>
            <a:lvl4pPr marL="1266046" indent="0">
              <a:buNone/>
              <a:defRPr/>
            </a:lvl4pPr>
          </a:lstStyle>
          <a:p>
            <a:pPr lvl="0"/>
            <a:r>
              <a:rPr kumimoji="1" lang="ja-JP" altLang="en-US" dirty="0"/>
              <a:t>タイトルタイトル</a:t>
            </a:r>
            <a:endParaRPr kumimoji="1" lang="en-US" altLang="ja-JP" dirty="0"/>
          </a:p>
        </p:txBody>
      </p:sp>
      <p:sp>
        <p:nvSpPr>
          <p:cNvPr id="43" name="テキスト プレースホルダー 2"/>
          <p:cNvSpPr>
            <a:spLocks noGrp="1"/>
          </p:cNvSpPr>
          <p:nvPr>
            <p:ph type="body" sz="quarter" idx="13" hasCustomPrompt="1"/>
          </p:nvPr>
        </p:nvSpPr>
        <p:spPr>
          <a:xfrm>
            <a:off x="1037493" y="1693855"/>
            <a:ext cx="10150552" cy="419100"/>
          </a:xfrm>
          <a:prstGeom prst="rect">
            <a:avLst/>
          </a:prstGeom>
          <a:solidFill>
            <a:schemeClr val="bg1"/>
          </a:solidFill>
        </p:spPr>
        <p:txBody>
          <a:bodyPr/>
          <a:lstStyle>
            <a:lvl1pPr marL="0" indent="0">
              <a:buFont typeface="+mj-lt"/>
              <a:buNone/>
              <a:defRPr sz="1662" b="0">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Font typeface="+mj-lt"/>
              <a:buNone/>
              <a:defRPr sz="2031"/>
            </a:lvl2pPr>
            <a:lvl3pPr marL="1266046" indent="-422016">
              <a:buFont typeface="+mj-lt"/>
              <a:buAutoNum type="arabicPeriod"/>
              <a:defRPr/>
            </a:lvl3pPr>
            <a:lvl4pPr marL="1266046" indent="0">
              <a:buNone/>
              <a:defRPr/>
            </a:lvl4pPr>
          </a:lstStyle>
          <a:p>
            <a:pPr lvl="0"/>
            <a:r>
              <a:rPr kumimoji="1" lang="ja-JP" altLang="en-US" dirty="0"/>
              <a:t>サブタイトル</a:t>
            </a:r>
            <a:endParaRPr kumimoji="1" lang="en-US" altLang="ja-JP" dirty="0"/>
          </a:p>
        </p:txBody>
      </p:sp>
      <p:sp>
        <p:nvSpPr>
          <p:cNvPr id="4" name="テキスト ボックス 3"/>
          <p:cNvSpPr txBox="1"/>
          <p:nvPr userDrawn="1"/>
        </p:nvSpPr>
        <p:spPr>
          <a:xfrm>
            <a:off x="21712" y="-35277"/>
            <a:ext cx="2800386" cy="599795"/>
          </a:xfrm>
          <a:prstGeom prst="rect">
            <a:avLst/>
          </a:prstGeom>
          <a:noFill/>
        </p:spPr>
        <p:txBody>
          <a:bodyPr wrap="square" rtlCol="0">
            <a:noAutofit/>
          </a:bodyPr>
          <a:lstStyle/>
          <a:p>
            <a:r>
              <a:rPr kumimoji="1" lang="en-US" altLang="ja-JP" sz="3323" b="1" dirty="0">
                <a:solidFill>
                  <a:schemeClr val="bg1"/>
                </a:solidFill>
                <a:latin typeface="+mn-ea"/>
                <a:ea typeface="+mn-ea"/>
              </a:rPr>
              <a:t>BEYOND</a:t>
            </a:r>
            <a:endParaRPr kumimoji="1" lang="ja-JP" altLang="en-US" sz="3323" b="1" dirty="0">
              <a:solidFill>
                <a:schemeClr val="bg1"/>
              </a:solidFill>
              <a:latin typeface="+mn-ea"/>
              <a:ea typeface="+mn-ea"/>
            </a:endParaRPr>
          </a:p>
        </p:txBody>
      </p:sp>
    </p:spTree>
    <p:extLst>
      <p:ext uri="{BB962C8B-B14F-4D97-AF65-F5344CB8AC3E}">
        <p14:creationId xmlns:p14="http://schemas.microsoft.com/office/powerpoint/2010/main" val="2364228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章表紙">
    <p:spTree>
      <p:nvGrpSpPr>
        <p:cNvPr id="1" name=""/>
        <p:cNvGrpSpPr/>
        <p:nvPr/>
      </p:nvGrpSpPr>
      <p:grpSpPr>
        <a:xfrm>
          <a:off x="0" y="0"/>
          <a:ext cx="0" cy="0"/>
          <a:chOff x="0" y="0"/>
          <a:chExt cx="0" cy="0"/>
        </a:xfrm>
      </p:grpSpPr>
      <p:sp>
        <p:nvSpPr>
          <p:cNvPr id="18" name="テキスト プレースホルダー 2"/>
          <p:cNvSpPr>
            <a:spLocks noGrp="1"/>
          </p:cNvSpPr>
          <p:nvPr>
            <p:ph type="body" sz="quarter" idx="10" hasCustomPrompt="1"/>
          </p:nvPr>
        </p:nvSpPr>
        <p:spPr>
          <a:xfrm>
            <a:off x="390753" y="3558111"/>
            <a:ext cx="9334626" cy="746331"/>
          </a:xfrm>
          <a:prstGeom prst="rect">
            <a:avLst/>
          </a:prstGeom>
        </p:spPr>
        <p:txBody>
          <a:bodyPr anchor="ctr"/>
          <a:lstStyle>
            <a:lvl1pPr marL="0" indent="0">
              <a:buNone/>
              <a:defRPr sz="2584" b="1">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None/>
              <a:defRPr/>
            </a:lvl2pPr>
            <a:lvl3pPr marL="844031" indent="0">
              <a:buNone/>
              <a:defRPr/>
            </a:lvl3pPr>
            <a:lvl4pPr marL="1266046" indent="0">
              <a:buNone/>
              <a:defRPr/>
            </a:lvl4pPr>
            <a:lvl5pPr marL="1688062" indent="0">
              <a:buNone/>
              <a:defRPr/>
            </a:lvl5pPr>
          </a:lstStyle>
          <a:p>
            <a:pPr lvl="0"/>
            <a:r>
              <a:rPr kumimoji="1" lang="ja-JP" altLang="en-US" dirty="0"/>
              <a:t>ページタイトル</a:t>
            </a:r>
          </a:p>
        </p:txBody>
      </p:sp>
      <p:pic>
        <p:nvPicPr>
          <p:cNvPr id="5" name="図 4" descr="871823.png"/>
          <p:cNvPicPr>
            <a:picLocks noChangeAspect="1"/>
          </p:cNvPicPr>
          <p:nvPr userDrawn="1"/>
        </p:nvPicPr>
        <p:blipFill>
          <a:blip r:embed="rId2" cstate="print">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61248" y="-304165"/>
            <a:ext cx="4701902" cy="3820295"/>
          </a:xfrm>
          <a:prstGeom prst="rect">
            <a:avLst/>
          </a:prstGeom>
        </p:spPr>
      </p:pic>
    </p:spTree>
    <p:extLst>
      <p:ext uri="{BB962C8B-B14F-4D97-AF65-F5344CB8AC3E}">
        <p14:creationId xmlns:p14="http://schemas.microsoft.com/office/powerpoint/2010/main" val="425326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26282636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中面01_罫線有り">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0" hasCustomPrompt="1"/>
          </p:nvPr>
        </p:nvSpPr>
        <p:spPr>
          <a:xfrm>
            <a:off x="1" y="0"/>
            <a:ext cx="7456819" cy="508000"/>
          </a:xfrm>
          <a:prstGeom prst="rect">
            <a:avLst/>
          </a:prstGeom>
        </p:spPr>
        <p:txBody>
          <a:bodyPr anchor="ctr"/>
          <a:lstStyle>
            <a:lvl1pPr marL="0" indent="0">
              <a:buNone/>
              <a:defRPr sz="2031">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None/>
              <a:defRPr/>
            </a:lvl2pPr>
            <a:lvl3pPr marL="844031" indent="0">
              <a:buNone/>
              <a:defRPr/>
            </a:lvl3pPr>
            <a:lvl4pPr marL="1266046" indent="0">
              <a:buNone/>
              <a:defRPr/>
            </a:lvl4pPr>
            <a:lvl5pPr marL="1688062" indent="0">
              <a:buNone/>
              <a:defRPr/>
            </a:lvl5pPr>
          </a:lstStyle>
          <a:p>
            <a:pPr lvl="0"/>
            <a:r>
              <a:rPr kumimoji="1" lang="ja-JP" altLang="en-US" dirty="0"/>
              <a:t>ページタイトル</a:t>
            </a:r>
          </a:p>
        </p:txBody>
      </p:sp>
      <p:sp>
        <p:nvSpPr>
          <p:cNvPr id="4" name="テキスト プレースホルダー 2"/>
          <p:cNvSpPr>
            <a:spLocks noGrp="1"/>
          </p:cNvSpPr>
          <p:nvPr>
            <p:ph type="body" sz="quarter" idx="11" hasCustomPrompt="1"/>
          </p:nvPr>
        </p:nvSpPr>
        <p:spPr>
          <a:xfrm>
            <a:off x="337426" y="635000"/>
            <a:ext cx="11520000" cy="508000"/>
          </a:xfrm>
          <a:prstGeom prst="rect">
            <a:avLst/>
          </a:prstGeom>
        </p:spPr>
        <p:txBody>
          <a:bodyPr anchor="ctr"/>
          <a:lstStyle>
            <a:lvl1pPr marL="0" indent="0" algn="l">
              <a:buNone/>
              <a:defRPr sz="2584" b="1">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None/>
              <a:defRPr/>
            </a:lvl2pPr>
            <a:lvl3pPr marL="844031" indent="0">
              <a:buNone/>
              <a:defRPr/>
            </a:lvl3pPr>
            <a:lvl4pPr marL="1266046" indent="0">
              <a:buNone/>
              <a:defRPr/>
            </a:lvl4pPr>
            <a:lvl5pPr marL="1688062" indent="0">
              <a:buNone/>
              <a:defRPr/>
            </a:lvl5pPr>
          </a:lstStyle>
          <a:p>
            <a:pPr lvl="0"/>
            <a:r>
              <a:rPr kumimoji="1" lang="ja-JP" altLang="en-US" dirty="0"/>
              <a:t>ページサマリ（キャッチ）</a:t>
            </a:r>
          </a:p>
        </p:txBody>
      </p:sp>
      <p:cxnSp>
        <p:nvCxnSpPr>
          <p:cNvPr id="10" name="直線コネクタ 9"/>
          <p:cNvCxnSpPr/>
          <p:nvPr userDrawn="1"/>
        </p:nvCxnSpPr>
        <p:spPr bwMode="auto">
          <a:xfrm>
            <a:off x="11488615" y="0"/>
            <a:ext cx="0" cy="495300"/>
          </a:xfrm>
          <a:prstGeom prst="line">
            <a:avLst/>
          </a:prstGeom>
          <a:solidFill>
            <a:srgbClr val="996600"/>
          </a:solidFill>
          <a:ln w="3175" cap="flat" cmpd="sng" algn="ctr">
            <a:solidFill>
              <a:schemeClr val="bg1">
                <a:lumMod val="75000"/>
              </a:schemeClr>
            </a:solidFill>
            <a:prstDash val="solid"/>
            <a:round/>
            <a:headEnd type="none" w="med" len="med"/>
            <a:tailEnd type="none" w="med" len="med"/>
          </a:ln>
          <a:effectLst/>
        </p:spPr>
      </p:cxnSp>
      <p:sp>
        <p:nvSpPr>
          <p:cNvPr id="13" name="テキスト プレースホルダー 2"/>
          <p:cNvSpPr>
            <a:spLocks noGrp="1"/>
          </p:cNvSpPr>
          <p:nvPr>
            <p:ph type="body" sz="quarter" idx="13" hasCustomPrompt="1"/>
          </p:nvPr>
        </p:nvSpPr>
        <p:spPr>
          <a:xfrm>
            <a:off x="337426" y="1160147"/>
            <a:ext cx="11520000" cy="461010"/>
          </a:xfrm>
          <a:prstGeom prst="rect">
            <a:avLst/>
          </a:prstGeom>
        </p:spPr>
        <p:txBody>
          <a:bodyPr/>
          <a:lstStyle>
            <a:lvl1pPr marL="0" indent="0">
              <a:buFont typeface="+mj-lt"/>
              <a:buNone/>
              <a:defRPr sz="1662" b="0">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Font typeface="+mj-lt"/>
              <a:buNone/>
              <a:defRPr sz="2031"/>
            </a:lvl2pPr>
            <a:lvl3pPr marL="1266046" indent="-422016">
              <a:buFont typeface="+mj-lt"/>
              <a:buAutoNum type="arabicPeriod"/>
              <a:defRPr/>
            </a:lvl3pPr>
            <a:lvl4pPr marL="1266046" indent="0">
              <a:buNone/>
              <a:defRPr/>
            </a:lvl4pPr>
          </a:lstStyle>
          <a:p>
            <a:pPr lvl="0"/>
            <a:r>
              <a:rPr kumimoji="1" lang="ja-JP" altLang="en-US" dirty="0"/>
              <a:t>補足説明文</a:t>
            </a:r>
            <a:endParaRPr kumimoji="1" lang="en-US" altLang="ja-JP" dirty="0"/>
          </a:p>
        </p:txBody>
      </p:sp>
      <p:sp>
        <p:nvSpPr>
          <p:cNvPr id="5" name="テキスト プレースホルダー 4"/>
          <p:cNvSpPr>
            <a:spLocks noGrp="1"/>
          </p:cNvSpPr>
          <p:nvPr>
            <p:ph type="body" sz="quarter" idx="14" hasCustomPrompt="1"/>
          </p:nvPr>
        </p:nvSpPr>
        <p:spPr>
          <a:xfrm>
            <a:off x="337426" y="5905500"/>
            <a:ext cx="11520000" cy="520700"/>
          </a:xfrm>
          <a:prstGeom prst="rect">
            <a:avLst/>
          </a:prstGeom>
        </p:spPr>
        <p:txBody>
          <a:bodyPr/>
          <a:lstStyle>
            <a:lvl1pPr marL="158256" indent="-158256">
              <a:buFont typeface="Wingdings" pitchFamily="2" charset="2"/>
              <a:buChar char="l"/>
              <a:defRPr sz="1108">
                <a:solidFill>
                  <a:schemeClr val="tx1">
                    <a:lumMod val="75000"/>
                    <a:lumOff val="25000"/>
                  </a:schemeClr>
                </a:solidFill>
                <a:latin typeface="メイリオ" panose="020B0604030504040204" pitchFamily="50" charset="-128"/>
                <a:ea typeface="メイリオ" panose="020B0604030504040204" pitchFamily="50" charset="-128"/>
              </a:defRPr>
            </a:lvl1pPr>
            <a:lvl2pPr marL="422016" indent="0">
              <a:buNone/>
              <a:defRPr sz="1108">
                <a:latin typeface="+mn-ea"/>
                <a:ea typeface="+mn-ea"/>
              </a:defRPr>
            </a:lvl2pPr>
            <a:lvl3pPr marL="844031" indent="0">
              <a:buNone/>
              <a:defRPr sz="1108">
                <a:latin typeface="+mn-ea"/>
                <a:ea typeface="+mn-ea"/>
              </a:defRPr>
            </a:lvl3pPr>
            <a:lvl4pPr>
              <a:defRPr sz="1108">
                <a:latin typeface="+mn-ea"/>
                <a:ea typeface="+mn-ea"/>
              </a:defRPr>
            </a:lvl4pPr>
            <a:lvl5pPr>
              <a:defRPr sz="1108">
                <a:latin typeface="+mn-ea"/>
                <a:ea typeface="+mn-ea"/>
              </a:defRPr>
            </a:lvl5pPr>
          </a:lstStyle>
          <a:p>
            <a:pPr lvl="0"/>
            <a:r>
              <a:rPr kumimoji="1" lang="ja-JP" altLang="en-US" dirty="0"/>
              <a:t>詳細な説明文を書く時はこちらでもいいんじゃない？</a:t>
            </a:r>
            <a:endParaRPr kumimoji="1" lang="en-US" altLang="ja-JP" dirty="0"/>
          </a:p>
          <a:p>
            <a:pPr lvl="0"/>
            <a:r>
              <a:rPr kumimoji="1" lang="ja-JP" altLang="en-US" dirty="0"/>
              <a:t>箇条書きにすると読みやすいかも</a:t>
            </a:r>
          </a:p>
        </p:txBody>
      </p:sp>
      <p:sp>
        <p:nvSpPr>
          <p:cNvPr id="7" name="コンテンツ プレースホルダー 6"/>
          <p:cNvSpPr>
            <a:spLocks noGrp="1"/>
          </p:cNvSpPr>
          <p:nvPr>
            <p:ph sz="quarter" idx="15"/>
          </p:nvPr>
        </p:nvSpPr>
        <p:spPr>
          <a:xfrm>
            <a:off x="337426" y="2146300"/>
            <a:ext cx="5760000" cy="3416300"/>
          </a:xfrm>
          <a:prstGeom prst="rect">
            <a:avLst/>
          </a:prstGeom>
        </p:spPr>
        <p:txBody>
          <a:bodyPr/>
          <a:lstStyle>
            <a:lvl1pPr>
              <a:defRPr sz="2215">
                <a:solidFill>
                  <a:schemeClr val="tx1">
                    <a:lumMod val="75000"/>
                    <a:lumOff val="25000"/>
                  </a:schemeClr>
                </a:solidFill>
                <a:latin typeface="メイリオ" panose="020B0604030504040204" pitchFamily="50" charset="-128"/>
                <a:ea typeface="メイリオ" panose="020B0604030504040204" pitchFamily="50" charset="-128"/>
              </a:defRPr>
            </a:lvl1pPr>
            <a:lvl2pPr>
              <a:defRPr sz="2215">
                <a:solidFill>
                  <a:schemeClr val="tx1">
                    <a:lumMod val="75000"/>
                    <a:lumOff val="25000"/>
                  </a:schemeClr>
                </a:solidFill>
                <a:latin typeface="メイリオ" panose="020B0604030504040204" pitchFamily="50" charset="-128"/>
                <a:ea typeface="メイリオ" panose="020B0604030504040204" pitchFamily="50" charset="-128"/>
              </a:defRPr>
            </a:lvl2pPr>
            <a:lvl3pPr>
              <a:defRPr sz="2215">
                <a:solidFill>
                  <a:schemeClr val="tx1">
                    <a:lumMod val="75000"/>
                    <a:lumOff val="25000"/>
                  </a:schemeClr>
                </a:solidFill>
                <a:latin typeface="メイリオ" panose="020B0604030504040204" pitchFamily="50" charset="-128"/>
                <a:ea typeface="メイリオ" panose="020B0604030504040204" pitchFamily="50" charset="-128"/>
              </a:defRPr>
            </a:lvl3pPr>
            <a:lvl4pPr>
              <a:defRPr sz="2215">
                <a:solidFill>
                  <a:schemeClr val="tx1">
                    <a:lumMod val="75000"/>
                    <a:lumOff val="25000"/>
                  </a:schemeClr>
                </a:solidFill>
                <a:latin typeface="メイリオ" panose="020B0604030504040204" pitchFamily="50" charset="-128"/>
                <a:ea typeface="メイリオ" panose="020B0604030504040204" pitchFamily="50" charset="-128"/>
              </a:defRPr>
            </a:lvl4pPr>
            <a:lvl5pPr>
              <a:defRPr sz="2215">
                <a:solidFill>
                  <a:schemeClr val="tx1">
                    <a:lumMod val="75000"/>
                    <a:lumOff val="25000"/>
                  </a:schemeClr>
                </a:solidFill>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5" name="表プレースホルダー 14"/>
          <p:cNvSpPr>
            <a:spLocks noGrp="1"/>
          </p:cNvSpPr>
          <p:nvPr>
            <p:ph type="tbl" sz="quarter" idx="16"/>
          </p:nvPr>
        </p:nvSpPr>
        <p:spPr>
          <a:xfrm>
            <a:off x="6092381" y="2146300"/>
            <a:ext cx="5758570" cy="3416300"/>
          </a:xfrm>
          <a:prstGeom prst="rect">
            <a:avLst/>
          </a:prstGeom>
        </p:spPr>
        <p:txBody>
          <a:bodyPr/>
          <a:lstStyle>
            <a:lvl1pPr marL="0" indent="0">
              <a:buNone/>
              <a:defRPr sz="2584">
                <a:solidFill>
                  <a:schemeClr val="tx1">
                    <a:lumMod val="75000"/>
                    <a:lumOff val="25000"/>
                  </a:schemeClr>
                </a:solidFill>
                <a:latin typeface="メイリオ" panose="020B0604030504040204" pitchFamily="50" charset="-128"/>
                <a:ea typeface="メイリオ" panose="020B0604030504040204" pitchFamily="50" charset="-128"/>
              </a:defRPr>
            </a:lvl1pPr>
          </a:lstStyle>
          <a:p>
            <a:endParaRPr kumimoji="1" lang="ja-JP" altLang="en-US" dirty="0"/>
          </a:p>
        </p:txBody>
      </p:sp>
      <p:sp>
        <p:nvSpPr>
          <p:cNvPr id="6" name="テキスト ボックス 5"/>
          <p:cNvSpPr txBox="1"/>
          <p:nvPr userDrawn="1"/>
        </p:nvSpPr>
        <p:spPr>
          <a:xfrm>
            <a:off x="28435" y="6557812"/>
            <a:ext cx="1762014" cy="300188"/>
          </a:xfrm>
          <a:prstGeom prst="rect">
            <a:avLst/>
          </a:prstGeom>
          <a:noFill/>
        </p:spPr>
        <p:txBody>
          <a:bodyPr wrap="square" rtlCol="0">
            <a:noAutofit/>
          </a:bodyPr>
          <a:lstStyle/>
          <a:p>
            <a:pPr marL="0" marR="0" indent="0" algn="l" defTabSz="844031" rtl="0" eaLnBrk="1" fontAlgn="base" latinLnBrk="0" hangingPunct="1">
              <a:lnSpc>
                <a:spcPct val="100000"/>
              </a:lnSpc>
              <a:spcBef>
                <a:spcPct val="50000"/>
              </a:spcBef>
              <a:spcAft>
                <a:spcPct val="0"/>
              </a:spcAft>
              <a:buClrTx/>
              <a:buSzTx/>
              <a:buFontTx/>
              <a:buNone/>
              <a:tabLst/>
              <a:defRPr/>
            </a:pPr>
            <a:r>
              <a:rPr kumimoji="1" lang="en-US" altLang="ja-JP" sz="1477" b="1" kern="1200" dirty="0">
                <a:solidFill>
                  <a:schemeClr val="bg1"/>
                </a:solidFill>
                <a:latin typeface="メイリオ" panose="020B0604030504040204" pitchFamily="50" charset="-128"/>
                <a:ea typeface="メイリオ" panose="020B0604030504040204" pitchFamily="50" charset="-128"/>
                <a:cs typeface="+mn-cs"/>
              </a:rPr>
              <a:t>BEYOND</a:t>
            </a:r>
            <a:endParaRPr kumimoji="1" lang="ja-JP" altLang="en-US" sz="1477" b="1" kern="1200" dirty="0">
              <a:solidFill>
                <a:schemeClr val="bg1"/>
              </a:solidFill>
              <a:latin typeface="メイリオ" panose="020B0604030504040204" pitchFamily="50" charset="-128"/>
              <a:ea typeface="メイリオ" panose="020B0604030504040204" pitchFamily="50" charset="-128"/>
              <a:cs typeface="+mn-cs"/>
            </a:endParaRPr>
          </a:p>
        </p:txBody>
      </p:sp>
      <p:sp>
        <p:nvSpPr>
          <p:cNvPr id="16" name="スライド番号プレースホルダー 1"/>
          <p:cNvSpPr>
            <a:spLocks noGrp="1"/>
          </p:cNvSpPr>
          <p:nvPr>
            <p:ph type="sldNum" sz="quarter" idx="4"/>
          </p:nvPr>
        </p:nvSpPr>
        <p:spPr>
          <a:xfrm>
            <a:off x="11604051" y="40412"/>
            <a:ext cx="527569" cy="365125"/>
          </a:xfrm>
          <a:prstGeom prst="rect">
            <a:avLst/>
          </a:prstGeom>
        </p:spPr>
        <p:txBody>
          <a:bodyPr vert="horz" lIns="91440" tIns="45720" rIns="91440" bIns="45720" rtlCol="0" anchor="ctr"/>
          <a:lstStyle>
            <a:lvl1pPr algn="ctr">
              <a:defRPr sz="1293">
                <a:solidFill>
                  <a:schemeClr val="tx1">
                    <a:tint val="75000"/>
                  </a:schemeClr>
                </a:solidFill>
              </a:defRPr>
            </a:lvl1pPr>
          </a:lstStyle>
          <a:p>
            <a:fld id="{DB47CD56-F656-AF40-8587-A14DD672AADE}" type="slidenum">
              <a:rPr lang="ja-JP" altLang="en-US" smtClean="0"/>
              <a:pPr/>
              <a:t>‹#›</a:t>
            </a:fld>
            <a:endParaRPr lang="ja-JP" altLang="en-US" dirty="0"/>
          </a:p>
        </p:txBody>
      </p:sp>
    </p:spTree>
    <p:extLst>
      <p:ext uri="{BB962C8B-B14F-4D97-AF65-F5344CB8AC3E}">
        <p14:creationId xmlns:p14="http://schemas.microsoft.com/office/powerpoint/2010/main" val="35420745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背表紙">
    <p:spTree>
      <p:nvGrpSpPr>
        <p:cNvPr id="1" name=""/>
        <p:cNvGrpSpPr/>
        <p:nvPr/>
      </p:nvGrpSpPr>
      <p:grpSpPr>
        <a:xfrm>
          <a:off x="0" y="0"/>
          <a:ext cx="0" cy="0"/>
          <a:chOff x="0" y="0"/>
          <a:chExt cx="0" cy="0"/>
        </a:xfrm>
      </p:grpSpPr>
      <p:sp>
        <p:nvSpPr>
          <p:cNvPr id="29" name="Line 62"/>
          <p:cNvSpPr>
            <a:spLocks noChangeShapeType="1"/>
          </p:cNvSpPr>
          <p:nvPr userDrawn="1"/>
        </p:nvSpPr>
        <p:spPr bwMode="auto">
          <a:xfrm>
            <a:off x="-74298" y="4421929"/>
            <a:ext cx="12319888" cy="23091"/>
          </a:xfrm>
          <a:prstGeom prst="line">
            <a:avLst/>
          </a:prstGeom>
          <a:noFill/>
          <a:ln w="25400">
            <a:pattFill prst="pct50">
              <a:fgClr>
                <a:srgbClr val="5F5F5F"/>
              </a:fgClr>
              <a:bgClr>
                <a:srgbClr val="FFFFFF"/>
              </a:bgClr>
            </a:pattFill>
            <a:round/>
            <a:headEnd/>
            <a:tailEnd/>
          </a:ln>
        </p:spPr>
        <p:txBody>
          <a:bodyPr wrap="square" lIns="83077" tIns="43200" rIns="83077" bIns="43200" anchor="ctr">
            <a:spAutoFit/>
          </a:bodyPr>
          <a:lstStyle/>
          <a:p>
            <a:endParaRPr lang="ja-JP" altLang="en-US" sz="1662">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094634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中面01_罫線有り">
    <p:spTree>
      <p:nvGrpSpPr>
        <p:cNvPr id="1" name=""/>
        <p:cNvGrpSpPr/>
        <p:nvPr/>
      </p:nvGrpSpPr>
      <p:grpSpPr>
        <a:xfrm>
          <a:off x="0" y="0"/>
          <a:ext cx="0" cy="0"/>
          <a:chOff x="0" y="0"/>
          <a:chExt cx="0" cy="0"/>
        </a:xfrm>
      </p:grpSpPr>
      <p:cxnSp>
        <p:nvCxnSpPr>
          <p:cNvPr id="10" name="直線コネクタ 9"/>
          <p:cNvCxnSpPr/>
          <p:nvPr userDrawn="1"/>
        </p:nvCxnSpPr>
        <p:spPr bwMode="auto">
          <a:xfrm>
            <a:off x="11488616" y="2"/>
            <a:ext cx="0" cy="495300"/>
          </a:xfrm>
          <a:prstGeom prst="line">
            <a:avLst/>
          </a:prstGeom>
          <a:solidFill>
            <a:srgbClr val="996600"/>
          </a:solidFill>
          <a:ln w="3175" cap="flat" cmpd="sng" algn="ctr">
            <a:solidFill>
              <a:schemeClr val="bg1">
                <a:lumMod val="75000"/>
              </a:schemeClr>
            </a:solidFill>
            <a:prstDash val="solid"/>
            <a:round/>
            <a:headEnd type="none" w="med" len="med"/>
            <a:tailEnd type="none" w="med" len="med"/>
          </a:ln>
          <a:effectLst/>
        </p:spPr>
      </p:cxnSp>
      <p:sp>
        <p:nvSpPr>
          <p:cNvPr id="6" name="テキスト ボックス 5"/>
          <p:cNvSpPr txBox="1"/>
          <p:nvPr userDrawn="1"/>
        </p:nvSpPr>
        <p:spPr>
          <a:xfrm>
            <a:off x="28437" y="6557813"/>
            <a:ext cx="1762014" cy="300189"/>
          </a:xfrm>
          <a:prstGeom prst="rect">
            <a:avLst/>
          </a:prstGeom>
          <a:noFill/>
        </p:spPr>
        <p:txBody>
          <a:bodyPr wrap="square" rtlCol="0">
            <a:noAutofit/>
          </a:bodyPr>
          <a:lstStyle/>
          <a:p>
            <a:pPr marL="0" marR="0" indent="0" algn="l" defTabSz="678234" rtl="0" eaLnBrk="1" fontAlgn="base" latinLnBrk="0" hangingPunct="1">
              <a:lnSpc>
                <a:spcPct val="100000"/>
              </a:lnSpc>
              <a:spcBef>
                <a:spcPct val="50000"/>
              </a:spcBef>
              <a:spcAft>
                <a:spcPct val="0"/>
              </a:spcAft>
              <a:buClrTx/>
              <a:buSzTx/>
              <a:buFontTx/>
              <a:buNone/>
              <a:tabLst/>
              <a:defRPr/>
            </a:pPr>
            <a:r>
              <a:rPr kumimoji="1" lang="en-US" altLang="ja-JP" sz="1186" b="1" kern="1200" dirty="0">
                <a:solidFill>
                  <a:schemeClr val="bg1"/>
                </a:solidFill>
                <a:latin typeface="メイリオ" panose="020B0604030504040204" pitchFamily="50" charset="-128"/>
                <a:ea typeface="メイリオ" panose="020B0604030504040204" pitchFamily="50" charset="-128"/>
                <a:cs typeface="+mn-cs"/>
              </a:rPr>
              <a:t>BEYOND</a:t>
            </a:r>
            <a:endParaRPr kumimoji="1" lang="ja-JP" altLang="en-US" sz="1186" b="1" kern="1200" dirty="0">
              <a:solidFill>
                <a:schemeClr val="bg1"/>
              </a:solidFill>
              <a:latin typeface="メイリオ" panose="020B0604030504040204" pitchFamily="50" charset="-128"/>
              <a:ea typeface="メイリオ" panose="020B0604030504040204" pitchFamily="50" charset="-128"/>
              <a:cs typeface="+mn-cs"/>
            </a:endParaRPr>
          </a:p>
        </p:txBody>
      </p:sp>
      <p:sp>
        <p:nvSpPr>
          <p:cNvPr id="16" name="スライド番号プレースホルダー 1"/>
          <p:cNvSpPr>
            <a:spLocks noGrp="1"/>
          </p:cNvSpPr>
          <p:nvPr>
            <p:ph type="sldNum" sz="quarter" idx="4"/>
          </p:nvPr>
        </p:nvSpPr>
        <p:spPr>
          <a:xfrm>
            <a:off x="11604053" y="40414"/>
            <a:ext cx="527571" cy="365125"/>
          </a:xfrm>
          <a:prstGeom prst="rect">
            <a:avLst/>
          </a:prstGeom>
        </p:spPr>
        <p:txBody>
          <a:bodyPr vert="horz" lIns="91440" tIns="45720" rIns="91440" bIns="45720" rtlCol="0" anchor="ctr"/>
          <a:lstStyle>
            <a:lvl1pPr algn="ctr">
              <a:defRPr sz="1038">
                <a:solidFill>
                  <a:schemeClr val="tx1">
                    <a:tint val="75000"/>
                  </a:schemeClr>
                </a:solidFill>
              </a:defRPr>
            </a:lvl1pPr>
          </a:lstStyle>
          <a:p>
            <a:fld id="{DB47CD56-F656-AF40-8587-A14DD672AADE}" type="slidenum">
              <a:rPr lang="ja-JP" altLang="en-US" smtClean="0"/>
              <a:pPr/>
              <a:t>‹#›</a:t>
            </a:fld>
            <a:endParaRPr lang="ja-JP" altLang="en-US" dirty="0"/>
          </a:p>
        </p:txBody>
      </p:sp>
      <p:cxnSp>
        <p:nvCxnSpPr>
          <p:cNvPr id="5" name="直線コネクタ 4">
            <a:extLst>
              <a:ext uri="{FF2B5EF4-FFF2-40B4-BE49-F238E27FC236}">
                <a16:creationId xmlns:a16="http://schemas.microsoft.com/office/drawing/2014/main" id="{205044D7-17DC-434D-BA0A-6861C703F0C6}"/>
              </a:ext>
            </a:extLst>
          </p:cNvPr>
          <p:cNvCxnSpPr/>
          <p:nvPr userDrawn="1"/>
        </p:nvCxnSpPr>
        <p:spPr bwMode="auto">
          <a:xfrm>
            <a:off x="11488615" y="0"/>
            <a:ext cx="0" cy="495300"/>
          </a:xfrm>
          <a:prstGeom prst="line">
            <a:avLst/>
          </a:prstGeom>
          <a:solidFill>
            <a:srgbClr val="996600"/>
          </a:solidFill>
          <a:ln w="3175" cap="flat" cmpd="sng" algn="ctr">
            <a:solidFill>
              <a:schemeClr val="bg1">
                <a:lumMod val="75000"/>
              </a:schemeClr>
            </a:solidFill>
            <a:prstDash val="solid"/>
            <a:round/>
            <a:headEnd type="none" w="med" len="med"/>
            <a:tailEnd type="none" w="med" len="med"/>
          </a:ln>
          <a:effectLst/>
        </p:spPr>
      </p:cxnSp>
      <p:sp>
        <p:nvSpPr>
          <p:cNvPr id="8" name="スライド番号プレースホルダー 1">
            <a:extLst>
              <a:ext uri="{FF2B5EF4-FFF2-40B4-BE49-F238E27FC236}">
                <a16:creationId xmlns:a16="http://schemas.microsoft.com/office/drawing/2014/main" id="{B66B2194-DCC4-4EB3-BA6A-5C4F27D2DF15}"/>
              </a:ext>
            </a:extLst>
          </p:cNvPr>
          <p:cNvSpPr txBox="1">
            <a:spLocks/>
          </p:cNvSpPr>
          <p:nvPr userDrawn="1"/>
        </p:nvSpPr>
        <p:spPr>
          <a:xfrm>
            <a:off x="11604052" y="40414"/>
            <a:ext cx="527569" cy="365125"/>
          </a:xfrm>
          <a:prstGeom prst="rect">
            <a:avLst/>
          </a:prstGeom>
        </p:spPr>
        <p:txBody>
          <a:bodyPr vert="horz" lIns="68580" tIns="34291" rIns="68580" bIns="34291" rtlCol="0" anchor="ctr"/>
          <a:lstStyle>
            <a:defPPr>
              <a:defRPr lang="ja-JP"/>
            </a:defPPr>
            <a:lvl1pPr marL="0" algn="ctr" defTabSz="914400" rtl="0" eaLnBrk="1" latinLnBrk="0" hangingPunct="1">
              <a:defRPr kumimoji="1" sz="14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B47CD56-F656-AF40-8587-A14DD672AADE}" type="slidenum">
              <a:rPr lang="ja-JP" altLang="en-US" sz="1050" smtClean="0"/>
              <a:pPr/>
              <a:t>‹#›</a:t>
            </a:fld>
            <a:endParaRPr lang="ja-JP" altLang="en-US" sz="1050" dirty="0"/>
          </a:p>
        </p:txBody>
      </p:sp>
    </p:spTree>
    <p:extLst>
      <p:ext uri="{BB962C8B-B14F-4D97-AF65-F5344CB8AC3E}">
        <p14:creationId xmlns:p14="http://schemas.microsoft.com/office/powerpoint/2010/main" val="1776750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a:prstGeom prst="rect">
            <a:avLst/>
          </a:prstGeom>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09600" y="1600201"/>
            <a:ext cx="10972800" cy="4525963"/>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609601" y="6356351"/>
            <a:ext cx="2844800" cy="365125"/>
          </a:xfrm>
          <a:prstGeom prst="rect">
            <a:avLst/>
          </a:prstGeom>
        </p:spPr>
        <p:txBody>
          <a:bodyPr/>
          <a:lstStyle/>
          <a:p>
            <a:fld id="{9D144AC7-4052-4162-843D-7C31B31AFB92}" type="datetime1">
              <a:rPr kumimoji="1" lang="ja-JP" altLang="en-US" smtClean="0"/>
              <a:t>2024/11/26</a:t>
            </a:fld>
            <a:endParaRPr kumimoji="1" lang="ja-JP" altLang="en-US"/>
          </a:p>
        </p:txBody>
      </p:sp>
      <p:sp>
        <p:nvSpPr>
          <p:cNvPr id="5" name="フッター プレースホルダー 4"/>
          <p:cNvSpPr>
            <a:spLocks noGrp="1"/>
          </p:cNvSpPr>
          <p:nvPr>
            <p:ph type="ftr" sz="quarter" idx="11"/>
          </p:nvPr>
        </p:nvSpPr>
        <p:spPr>
          <a:xfrm>
            <a:off x="4165601" y="6356351"/>
            <a:ext cx="38608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6F5241-4F08-42D5-9C19-2F6A2B8E5B78}" type="slidenum">
              <a:rPr kumimoji="1" lang="ja-JP" altLang="en-US" smtClean="0"/>
              <a:t>‹#›</a:t>
            </a:fld>
            <a:endParaRPr kumimoji="1" lang="ja-JP" altLang="en-US"/>
          </a:p>
        </p:txBody>
      </p:sp>
    </p:spTree>
    <p:extLst>
      <p:ext uri="{BB962C8B-B14F-4D97-AF65-F5344CB8AC3E}">
        <p14:creationId xmlns:p14="http://schemas.microsoft.com/office/powerpoint/2010/main" val="22633715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a:prstGeom prst="rect">
            <a:avLst/>
          </a:prstGeo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181" indent="0" algn="ctr">
              <a:buNone/>
              <a:defRPr>
                <a:solidFill>
                  <a:schemeClr val="tx1">
                    <a:tint val="75000"/>
                  </a:schemeClr>
                </a:solidFill>
              </a:defRPr>
            </a:lvl2pPr>
            <a:lvl3pPr marL="914361" indent="0" algn="ctr">
              <a:buNone/>
              <a:defRPr>
                <a:solidFill>
                  <a:schemeClr val="tx1">
                    <a:tint val="75000"/>
                  </a:schemeClr>
                </a:solidFill>
              </a:defRPr>
            </a:lvl3pPr>
            <a:lvl4pPr marL="1371543" indent="0" algn="ctr">
              <a:buNone/>
              <a:defRPr>
                <a:solidFill>
                  <a:schemeClr val="tx1">
                    <a:tint val="75000"/>
                  </a:schemeClr>
                </a:solidFill>
              </a:defRPr>
            </a:lvl4pPr>
            <a:lvl5pPr marL="1828724" indent="0" algn="ctr">
              <a:buNone/>
              <a:defRPr>
                <a:solidFill>
                  <a:schemeClr val="tx1">
                    <a:tint val="75000"/>
                  </a:schemeClr>
                </a:solidFill>
              </a:defRPr>
            </a:lvl5pPr>
            <a:lvl6pPr marL="2285904" indent="0" algn="ctr">
              <a:buNone/>
              <a:defRPr>
                <a:solidFill>
                  <a:schemeClr val="tx1">
                    <a:tint val="75000"/>
                  </a:schemeClr>
                </a:solidFill>
              </a:defRPr>
            </a:lvl6pPr>
            <a:lvl7pPr marL="2743085" indent="0" algn="ctr">
              <a:buNone/>
              <a:defRPr>
                <a:solidFill>
                  <a:schemeClr val="tx1">
                    <a:tint val="75000"/>
                  </a:schemeClr>
                </a:solidFill>
              </a:defRPr>
            </a:lvl7pPr>
            <a:lvl8pPr marL="3200266" indent="0" algn="ctr">
              <a:buNone/>
              <a:defRPr>
                <a:solidFill>
                  <a:schemeClr val="tx1">
                    <a:tint val="75000"/>
                  </a:schemeClr>
                </a:solidFill>
              </a:defRPr>
            </a:lvl8pPr>
            <a:lvl9pPr marL="365744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a:xfrm>
            <a:off x="609601" y="6356351"/>
            <a:ext cx="2844800" cy="365125"/>
          </a:xfrm>
          <a:prstGeom prst="rect">
            <a:avLst/>
          </a:prstGeom>
        </p:spPr>
        <p:txBody>
          <a:bodyPr/>
          <a:lstStyle/>
          <a:p>
            <a:fld id="{6B3688A5-94B5-4FA4-9008-D758855E4E07}" type="datetime1">
              <a:rPr kumimoji="1" lang="ja-JP" altLang="en-US" smtClean="0"/>
              <a:t>2024/11/26</a:t>
            </a:fld>
            <a:endParaRPr kumimoji="1" lang="ja-JP" altLang="en-US"/>
          </a:p>
        </p:txBody>
      </p:sp>
      <p:sp>
        <p:nvSpPr>
          <p:cNvPr id="5" name="フッター プレースホルダー 4"/>
          <p:cNvSpPr>
            <a:spLocks noGrp="1"/>
          </p:cNvSpPr>
          <p:nvPr>
            <p:ph type="ftr" sz="quarter" idx="11"/>
          </p:nvPr>
        </p:nvSpPr>
        <p:spPr>
          <a:xfrm>
            <a:off x="4165601" y="6356351"/>
            <a:ext cx="38608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6F5241-4F08-42D5-9C19-2F6A2B8E5B78}" type="slidenum">
              <a:rPr kumimoji="1" lang="ja-JP" altLang="en-US" smtClean="0"/>
              <a:t>‹#›</a:t>
            </a:fld>
            <a:endParaRPr kumimoji="1" lang="ja-JP" altLang="en-US"/>
          </a:p>
        </p:txBody>
      </p:sp>
    </p:spTree>
    <p:extLst>
      <p:ext uri="{BB962C8B-B14F-4D97-AF65-F5344CB8AC3E}">
        <p14:creationId xmlns:p14="http://schemas.microsoft.com/office/powerpoint/2010/main" val="26331964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7B8A11-F4C1-4EE6-812A-3584D942C14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9F535FC-8DA0-4DE6-8A2D-EF5E7084D3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231BA5C-CAC4-4A2D-A71F-41907C5B2D83}"/>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9F789CA3-8B6D-435D-BF79-764AA7AB24E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66F99FD-C5D2-4747-BA13-A9C7C8A74DA0}"/>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24181009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E85CE0-8B97-40C3-BE71-BEAF54FE4CC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B08BAC4-BE87-42D0-B944-E19405BCD49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76664D6-FA40-4F28-991D-76F4BAD3A504}"/>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3CB05A80-9B4B-427A-AFD6-192D91174A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94A4C1-8F1B-4D22-9A8A-02C5A81BD7DB}"/>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3922729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284369-FEB2-471C-BF20-0B79E30F357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5B690DF-C5A0-42DC-8D1E-FB5D0AABD8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2E31422-F669-4568-976D-44471361FB83}"/>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B2F9EBDA-B8B4-4D7E-9E9F-3D9DF06BD13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0858C60-9E3A-492A-B782-DF336781974A}"/>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41684305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5153B7-DA20-4D87-B875-72028664951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ACF03BD-701A-4F04-BE43-0368919CE2F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9D975F5-258F-430B-940E-6AF217F900F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901DB90-92D6-46A9-A970-97E33892265F}"/>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6" name="フッター プレースホルダー 5">
            <a:extLst>
              <a:ext uri="{FF2B5EF4-FFF2-40B4-BE49-F238E27FC236}">
                <a16:creationId xmlns:a16="http://schemas.microsoft.com/office/drawing/2014/main" id="{9C225B5B-6756-4E73-846B-4374CE80B59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82E9157-47AF-431F-9CDE-BD1415A301BD}"/>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17866218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BCDCDE-2E4A-45E0-B1F0-E328DCD376B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E31497-BFB8-4668-899E-54462DC587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E28BD85-95F3-432F-9E77-B8E0DC5286B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4E75921-D842-4536-A26C-C689616620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2C872D7-3F27-44D2-9EE7-3F05F2D088B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0B1C126-9F0A-4153-A8ED-27F8283B3DA0}"/>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8" name="フッター プレースホルダー 7">
            <a:extLst>
              <a:ext uri="{FF2B5EF4-FFF2-40B4-BE49-F238E27FC236}">
                <a16:creationId xmlns:a16="http://schemas.microsoft.com/office/drawing/2014/main" id="{E4468E97-6F26-4E1D-B8A7-C421317D94E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81AE326-0472-491C-A0C1-52D6B5E6B343}"/>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2939026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206187965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4D60AB-07AB-4028-9D1A-52C441B93EA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33A5D26-C191-42F4-B006-96B4C9AC5AED}"/>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4" name="フッター プレースホルダー 3">
            <a:extLst>
              <a:ext uri="{FF2B5EF4-FFF2-40B4-BE49-F238E27FC236}">
                <a16:creationId xmlns:a16="http://schemas.microsoft.com/office/drawing/2014/main" id="{AB7628F7-F764-4808-86BE-5CF7550C39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2C571BC-170F-42AF-AE18-EB848E8F21CA}"/>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9043737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8394758-DA03-4442-9B0F-C3514504C832}"/>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3" name="フッター プレースホルダー 2">
            <a:extLst>
              <a:ext uri="{FF2B5EF4-FFF2-40B4-BE49-F238E27FC236}">
                <a16:creationId xmlns:a16="http://schemas.microsoft.com/office/drawing/2014/main" id="{84C0FCEB-ABAD-40E4-8AD7-0D98412F4E7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39A37E-1AA9-487B-B6AE-D44939E6610A}"/>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33725705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43A914-4943-4447-903C-19008C19DC0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7EB3524-76DC-4733-BECC-ABC05EC153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92A6AA0-7A60-4E95-A445-52A2C9351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E682AC3-1A45-47E9-B130-95D6B1F427B4}"/>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6" name="フッター プレースホルダー 5">
            <a:extLst>
              <a:ext uri="{FF2B5EF4-FFF2-40B4-BE49-F238E27FC236}">
                <a16:creationId xmlns:a16="http://schemas.microsoft.com/office/drawing/2014/main" id="{2918F51B-D5F3-448E-91DC-61772F926BA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C00D919-DE48-48EC-AB5C-16DCF39A24FA}"/>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1671182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0EBF7B-D057-413C-A3F1-8D4D2D23662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EB32DE9-5FB2-4F6C-B313-3BB647E8EC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5F2BCC3-8170-40BA-ABC7-5291B2867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D616AF9-FD03-4864-A649-2DE97D160E4D}"/>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6" name="フッター プレースホルダー 5">
            <a:extLst>
              <a:ext uri="{FF2B5EF4-FFF2-40B4-BE49-F238E27FC236}">
                <a16:creationId xmlns:a16="http://schemas.microsoft.com/office/drawing/2014/main" id="{79F4B5AD-AFA2-4BE3-8FDE-6514D0C234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F134B39-0E43-4455-91B4-2F8178841DEA}"/>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2947769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28A5AD-7E46-41B6-938E-F2EC2A5C3EA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110EBFC-5516-4D75-909D-673E4729DCA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805F806-8446-4086-A9E7-307AE1ACDE80}"/>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6A93D01B-2668-4458-B004-407013E708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4B541F-E348-4A07-8E4C-7F17532CBDB7}"/>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37501565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8D743BF-B237-4D9C-B5D5-5040382B49B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A93B1D-F128-4C7A-AB9A-85FAAD62AB8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4FEAA81-F939-458B-B1C9-093001AC61B4}"/>
              </a:ext>
            </a:extLst>
          </p:cNvPr>
          <p:cNvSpPr>
            <a:spLocks noGrp="1"/>
          </p:cNvSpPr>
          <p:nvPr>
            <p:ph type="dt" sz="half" idx="10"/>
          </p:nvPr>
        </p:nvSpPr>
        <p:spPr/>
        <p:txBody>
          <a:body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D5FB98B7-A0D5-4121-90F4-313C9C27E05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78A335-20DC-4803-89E5-EE767DF6ECD2}"/>
              </a:ext>
            </a:extLst>
          </p:cNvPr>
          <p:cNvSpPr>
            <a:spLocks noGrp="1"/>
          </p:cNvSpPr>
          <p:nvPr>
            <p:ph type="sldNum" sz="quarter" idx="12"/>
          </p:nvPr>
        </p:nvSpPr>
        <p:spPr/>
        <p:txBody>
          <a:body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2837100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4E7FFD7-9624-463A-94DD-756816DA2E93}" type="datetime1">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39122207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AAD5AB7-BCD5-4B1B-89DE-84C553ED0E7C}" type="datetime1">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19007033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D098F13-3E22-484E-AFE7-FD59F4B528C3}" type="datetime1">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36384370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4DF880A-4AFE-4934-88B7-8ECFDF2214FC}" type="datetime1">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15515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74302455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9"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1"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B406DD2-3545-41C7-9E34-30BF8BC7AF96}" type="datetime1">
              <a:rPr kumimoji="1" lang="ja-JP" altLang="en-US" smtClean="0"/>
              <a:t>2024/11/26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33927316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52D1FE9-8B27-4DBA-9FE5-2554CE5E492D}" type="datetime1">
              <a:rPr kumimoji="1" lang="ja-JP" altLang="en-US" smtClean="0"/>
              <a:t>2024/11/26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22549717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42E029-70FE-44A2-A867-300B37289DB3}" type="datetime1">
              <a:rPr kumimoji="1" lang="ja-JP" altLang="en-US" smtClean="0"/>
              <a:t>2024/11/26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14307145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7C6DC4B-8026-43FF-AE74-C38EBFC9A84B}" type="datetime1">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472953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5386BD-8DDC-48FA-9044-CE69806C26E1}" type="datetime1">
              <a:rPr kumimoji="1" lang="ja-JP" altLang="en-US" smtClean="0"/>
              <a:t>2024/11/26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4465862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9A30BF5-20BD-4300-A5D7-83589AE6FEB9}" type="datetime1">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6905868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75002B-E785-4F3F-99AA-9D1921A916F6}" type="datetime1">
              <a:rPr kumimoji="1" lang="ja-JP" altLang="en-US" smtClean="0"/>
              <a:t>2024/11/26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544094-02A1-47C8-B050-F6693BD890CA}" type="slidenum">
              <a:rPr kumimoji="1" lang="ja-JP" altLang="en-US" smtClean="0"/>
              <a:t>‹#›</a:t>
            </a:fld>
            <a:endParaRPr kumimoji="1" lang="ja-JP" altLang="en-US"/>
          </a:p>
        </p:txBody>
      </p:sp>
    </p:spTree>
    <p:extLst>
      <p:ext uri="{BB962C8B-B14F-4D97-AF65-F5344CB8AC3E}">
        <p14:creationId xmlns:p14="http://schemas.microsoft.com/office/powerpoint/2010/main" val="838492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9901281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284807550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80394785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0076A27-8146-4F75-9851-A83577C6FD8A}" type="datetime2">
              <a:rPr lang="en-US" smtClean="0"/>
              <a:t>Tuesday, November 26, 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29065513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0076A27-8146-4F75-9851-A83577C6FD8A}" type="datetime2">
              <a:rPr lang="en-US" smtClean="0"/>
              <a:t>Tuesday, November 26, 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9EAB3BA-07EE-4B64-A177-47C30D775877}" type="slidenum">
              <a:rPr lang="en-US" smtClean="0"/>
              <a:t>‹#›</a:t>
            </a:fld>
            <a:endParaRPr lang="en-US"/>
          </a:p>
        </p:txBody>
      </p:sp>
    </p:spTree>
    <p:extLst>
      <p:ext uri="{BB962C8B-B14F-4D97-AF65-F5344CB8AC3E}">
        <p14:creationId xmlns:p14="http://schemas.microsoft.com/office/powerpoint/2010/main" val="121757590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ftr="0" dt="0"/>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76A27-8146-4F75-9851-A83577C6FD8A}" type="datetime2">
              <a:rPr lang="en-US" smtClean="0"/>
              <a:t>Tuesday, November 26, 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EAB3BA-07EE-4B64-A177-47C30D775877}" type="slidenum">
              <a:rPr lang="en-US" smtClean="0"/>
              <a:t>‹#›</a:t>
            </a:fld>
            <a:endParaRPr lang="en-US"/>
          </a:p>
        </p:txBody>
      </p:sp>
    </p:spTree>
    <p:extLst>
      <p:ext uri="{BB962C8B-B14F-4D97-AF65-F5344CB8AC3E}">
        <p14:creationId xmlns:p14="http://schemas.microsoft.com/office/powerpoint/2010/main" val="850635596"/>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
          </p:nvPr>
        </p:nvSpPr>
        <p:spPr>
          <a:xfrm>
            <a:off x="11406897" y="120506"/>
            <a:ext cx="612064" cy="365125"/>
          </a:xfrm>
          <a:prstGeom prst="rect">
            <a:avLst/>
          </a:prstGeom>
        </p:spPr>
        <p:txBody>
          <a:bodyPr vert="horz" lIns="91440" tIns="45720" rIns="91440" bIns="45720" rtlCol="0" anchor="ctr"/>
          <a:lstStyle>
            <a:lvl1pPr algn="r">
              <a:defRPr sz="1108">
                <a:solidFill>
                  <a:schemeClr val="tx1">
                    <a:tint val="75000"/>
                  </a:schemeClr>
                </a:solidFill>
              </a:defRPr>
            </a:lvl1pPr>
          </a:lstStyle>
          <a:p>
            <a:fld id="{DB47CD56-F656-AF40-8587-A14DD672AADE}" type="slidenum">
              <a:rPr kumimoji="1" lang="ja-JP" altLang="en-US" smtClean="0"/>
              <a:t>‹#›</a:t>
            </a:fld>
            <a:endParaRPr kumimoji="1" lang="ja-JP" altLang="en-US"/>
          </a:p>
        </p:txBody>
      </p:sp>
    </p:spTree>
    <p:extLst>
      <p:ext uri="{BB962C8B-B14F-4D97-AF65-F5344CB8AC3E}">
        <p14:creationId xmlns:p14="http://schemas.microsoft.com/office/powerpoint/2010/main" val="1906356727"/>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1" r:id="rId5"/>
    <p:sldLayoutId id="2147483852" r:id="rId6"/>
    <p:sldLayoutId id="2147483853" r:id="rId7"/>
  </p:sldLayoutIdLst>
  <p:hf sldNum="0" hdr="0" ftr="0" dt="0"/>
  <p:txStyles>
    <p:titleStyle>
      <a:lvl1pPr algn="ctr" defTabSz="844031" rtl="0" eaLnBrk="1" latinLnBrk="0" hangingPunct="1">
        <a:spcBef>
          <a:spcPct val="0"/>
        </a:spcBef>
        <a:buNone/>
        <a:defRPr kumimoji="1" sz="4062" kern="1200">
          <a:solidFill>
            <a:schemeClr val="tx1"/>
          </a:solidFill>
          <a:latin typeface="+mj-lt"/>
          <a:ea typeface="+mj-ea"/>
          <a:cs typeface="+mj-cs"/>
        </a:defRPr>
      </a:lvl1pPr>
    </p:titleStyle>
    <p:bodyStyle>
      <a:lvl1pPr marL="316512" indent="-316512" algn="l" defTabSz="844031" rtl="0" eaLnBrk="1" latinLnBrk="0" hangingPunct="1">
        <a:spcBef>
          <a:spcPct val="20000"/>
        </a:spcBef>
        <a:buFont typeface="Arial" pitchFamily="34" charset="0"/>
        <a:buChar char="•"/>
        <a:defRPr kumimoji="1" sz="2954" kern="1200">
          <a:solidFill>
            <a:schemeClr val="tx1"/>
          </a:solidFill>
          <a:latin typeface="+mn-lt"/>
          <a:ea typeface="+mn-ea"/>
          <a:cs typeface="+mn-cs"/>
        </a:defRPr>
      </a:lvl1pPr>
      <a:lvl2pPr marL="685775" indent="-263759" algn="l" defTabSz="844031" rtl="0" eaLnBrk="1" latinLnBrk="0" hangingPunct="1">
        <a:spcBef>
          <a:spcPct val="20000"/>
        </a:spcBef>
        <a:buFont typeface="Arial" pitchFamily="34" charset="0"/>
        <a:buChar char="–"/>
        <a:defRPr kumimoji="1" sz="2584" kern="1200">
          <a:solidFill>
            <a:schemeClr val="tx1"/>
          </a:solidFill>
          <a:latin typeface="+mn-lt"/>
          <a:ea typeface="+mn-ea"/>
          <a:cs typeface="+mn-cs"/>
        </a:defRPr>
      </a:lvl2pPr>
      <a:lvl3pPr marL="1055039" indent="-211008" algn="l" defTabSz="844031" rtl="0" eaLnBrk="1" latinLnBrk="0" hangingPunct="1">
        <a:spcBef>
          <a:spcPct val="20000"/>
        </a:spcBef>
        <a:buFont typeface="Arial" pitchFamily="34" charset="0"/>
        <a:buChar char="•"/>
        <a:defRPr kumimoji="1" sz="2215" kern="1200">
          <a:solidFill>
            <a:schemeClr val="tx1"/>
          </a:solidFill>
          <a:latin typeface="+mn-lt"/>
          <a:ea typeface="+mn-ea"/>
          <a:cs typeface="+mn-cs"/>
        </a:defRPr>
      </a:lvl3pPr>
      <a:lvl4pPr marL="1477055"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4pPr>
      <a:lvl5pPr marL="1899070"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5pPr>
      <a:lvl6pPr marL="2321085"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6pPr>
      <a:lvl7pPr marL="2743101"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7pPr>
      <a:lvl8pPr marL="3165117"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8pPr>
      <a:lvl9pPr marL="3587132" indent="-211008" algn="l" defTabSz="844031" rtl="0" eaLnBrk="1" latinLnBrk="0" hangingPunct="1">
        <a:spcBef>
          <a:spcPct val="20000"/>
        </a:spcBef>
        <a:buFont typeface="Arial" pitchFamily="34" charset="0"/>
        <a:buChar char="•"/>
        <a:defRPr kumimoji="1" sz="1846" kern="1200">
          <a:solidFill>
            <a:schemeClr val="tx1"/>
          </a:solidFill>
          <a:latin typeface="+mn-lt"/>
          <a:ea typeface="+mn-ea"/>
          <a:cs typeface="+mn-cs"/>
        </a:defRPr>
      </a:lvl9pPr>
    </p:bodyStyle>
    <p:otherStyle>
      <a:defPPr>
        <a:defRPr lang="ja-JP"/>
      </a:defPPr>
      <a:lvl1pPr marL="0" algn="l" defTabSz="844031" rtl="0" eaLnBrk="1" latinLnBrk="0" hangingPunct="1">
        <a:defRPr kumimoji="1" sz="1662" kern="1200">
          <a:solidFill>
            <a:schemeClr val="tx1"/>
          </a:solidFill>
          <a:latin typeface="+mn-lt"/>
          <a:ea typeface="+mn-ea"/>
          <a:cs typeface="+mn-cs"/>
        </a:defRPr>
      </a:lvl1pPr>
      <a:lvl2pPr marL="422016" algn="l" defTabSz="844031" rtl="0" eaLnBrk="1" latinLnBrk="0" hangingPunct="1">
        <a:defRPr kumimoji="1" sz="1662" kern="1200">
          <a:solidFill>
            <a:schemeClr val="tx1"/>
          </a:solidFill>
          <a:latin typeface="+mn-lt"/>
          <a:ea typeface="+mn-ea"/>
          <a:cs typeface="+mn-cs"/>
        </a:defRPr>
      </a:lvl2pPr>
      <a:lvl3pPr marL="844031" algn="l" defTabSz="844031" rtl="0" eaLnBrk="1" latinLnBrk="0" hangingPunct="1">
        <a:defRPr kumimoji="1" sz="1662" kern="1200">
          <a:solidFill>
            <a:schemeClr val="tx1"/>
          </a:solidFill>
          <a:latin typeface="+mn-lt"/>
          <a:ea typeface="+mn-ea"/>
          <a:cs typeface="+mn-cs"/>
        </a:defRPr>
      </a:lvl3pPr>
      <a:lvl4pPr marL="1266046" algn="l" defTabSz="844031" rtl="0" eaLnBrk="1" latinLnBrk="0" hangingPunct="1">
        <a:defRPr kumimoji="1" sz="1662" kern="1200">
          <a:solidFill>
            <a:schemeClr val="tx1"/>
          </a:solidFill>
          <a:latin typeface="+mn-lt"/>
          <a:ea typeface="+mn-ea"/>
          <a:cs typeface="+mn-cs"/>
        </a:defRPr>
      </a:lvl4pPr>
      <a:lvl5pPr marL="1688062" algn="l" defTabSz="844031" rtl="0" eaLnBrk="1" latinLnBrk="0" hangingPunct="1">
        <a:defRPr kumimoji="1" sz="1662" kern="1200">
          <a:solidFill>
            <a:schemeClr val="tx1"/>
          </a:solidFill>
          <a:latin typeface="+mn-lt"/>
          <a:ea typeface="+mn-ea"/>
          <a:cs typeface="+mn-cs"/>
        </a:defRPr>
      </a:lvl5pPr>
      <a:lvl6pPr marL="2110078" algn="l" defTabSz="844031" rtl="0" eaLnBrk="1" latinLnBrk="0" hangingPunct="1">
        <a:defRPr kumimoji="1" sz="1662" kern="1200">
          <a:solidFill>
            <a:schemeClr val="tx1"/>
          </a:solidFill>
          <a:latin typeface="+mn-lt"/>
          <a:ea typeface="+mn-ea"/>
          <a:cs typeface="+mn-cs"/>
        </a:defRPr>
      </a:lvl6pPr>
      <a:lvl7pPr marL="2532093" algn="l" defTabSz="844031" rtl="0" eaLnBrk="1" latinLnBrk="0" hangingPunct="1">
        <a:defRPr kumimoji="1" sz="1662" kern="1200">
          <a:solidFill>
            <a:schemeClr val="tx1"/>
          </a:solidFill>
          <a:latin typeface="+mn-lt"/>
          <a:ea typeface="+mn-ea"/>
          <a:cs typeface="+mn-cs"/>
        </a:defRPr>
      </a:lvl7pPr>
      <a:lvl8pPr marL="2954108" algn="l" defTabSz="844031" rtl="0" eaLnBrk="1" latinLnBrk="0" hangingPunct="1">
        <a:defRPr kumimoji="1" sz="1662" kern="1200">
          <a:solidFill>
            <a:schemeClr val="tx1"/>
          </a:solidFill>
          <a:latin typeface="+mn-lt"/>
          <a:ea typeface="+mn-ea"/>
          <a:cs typeface="+mn-cs"/>
        </a:defRPr>
      </a:lvl8pPr>
      <a:lvl9pPr marL="3376124" algn="l" defTabSz="844031" rtl="0" eaLnBrk="1" latinLnBrk="0" hangingPunct="1">
        <a:defRPr kumimoji="1" sz="166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DEEEAE1-395D-4300-9349-AA978D2EC8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49E0C87-6F93-4699-B733-3EA2721384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CDFB52-7E0A-43BC-8FBB-FA16051841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F6C94-BE93-43E6-A16B-F98067E3D048}" type="datetimeFigureOut">
              <a:rPr kumimoji="1" lang="ja-JP" altLang="en-US" smtClean="0"/>
              <a:t>2024/11/26</a:t>
            </a:fld>
            <a:endParaRPr kumimoji="1" lang="ja-JP" altLang="en-US"/>
          </a:p>
        </p:txBody>
      </p:sp>
      <p:sp>
        <p:nvSpPr>
          <p:cNvPr id="5" name="フッター プレースホルダー 4">
            <a:extLst>
              <a:ext uri="{FF2B5EF4-FFF2-40B4-BE49-F238E27FC236}">
                <a16:creationId xmlns:a16="http://schemas.microsoft.com/office/drawing/2014/main" id="{B294C4F6-BF7B-493E-9D49-A03798AC7D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FD21C67-14DB-478F-B42C-BDA2D4790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A055C-FD79-41C4-83B8-2B4BAE5BAADE}" type="slidenum">
              <a:rPr kumimoji="1" lang="ja-JP" altLang="en-US" smtClean="0"/>
              <a:t>‹#›</a:t>
            </a:fld>
            <a:endParaRPr kumimoji="1" lang="ja-JP" altLang="en-US"/>
          </a:p>
        </p:txBody>
      </p:sp>
    </p:spTree>
    <p:extLst>
      <p:ext uri="{BB962C8B-B14F-4D97-AF65-F5344CB8AC3E}">
        <p14:creationId xmlns:p14="http://schemas.microsoft.com/office/powerpoint/2010/main" val="1102086281"/>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45B242-7023-429A-B04F-97C534C2B5DF}" type="datetime1">
              <a:rPr kumimoji="1" lang="ja-JP" altLang="en-US" smtClean="0"/>
              <a:t>2024/11/26</a:t>
            </a:fld>
            <a:endParaRPr kumimoji="1" lang="ja-JP"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B451E-1534-4893-A1BB-09CB962D65A1}" type="slidenum">
              <a:rPr kumimoji="1" lang="ja-JP" altLang="en-US" smtClean="0"/>
              <a:t>‹#›</a:t>
            </a:fld>
            <a:endParaRPr kumimoji="1" lang="ja-JP" altLang="en-US"/>
          </a:p>
        </p:txBody>
      </p:sp>
    </p:spTree>
    <p:extLst>
      <p:ext uri="{BB962C8B-B14F-4D97-AF65-F5344CB8AC3E}">
        <p14:creationId xmlns:p14="http://schemas.microsoft.com/office/powerpoint/2010/main" val="1176900661"/>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emf"/><Relationship Id="rId1" Type="http://schemas.openxmlformats.org/officeDocument/2006/relationships/slideLayout" Target="../slideLayouts/slideLayout4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水, 雨, 男, 空気 が含まれている画像&#10;&#10;自動的に生成された説明">
            <a:extLst>
              <a:ext uri="{FF2B5EF4-FFF2-40B4-BE49-F238E27FC236}">
                <a16:creationId xmlns:a16="http://schemas.microsoft.com/office/drawing/2014/main" id="{B335F41C-C73B-4088-AAB3-A36565ECA4FD}"/>
              </a:ext>
            </a:extLst>
          </p:cNvPr>
          <p:cNvPicPr>
            <a:picLocks noChangeAspect="1"/>
          </p:cNvPicPr>
          <p:nvPr/>
        </p:nvPicPr>
        <p:blipFill rotWithShape="1">
          <a:blip r:embed="rId2"/>
          <a:srcRect t="8907"/>
          <a:stretch/>
        </p:blipFill>
        <p:spPr>
          <a:xfrm>
            <a:off x="0" y="0"/>
            <a:ext cx="12191980" cy="6857990"/>
          </a:xfrm>
          <a:prstGeom prst="rect">
            <a:avLst/>
          </a:prstGeom>
        </p:spPr>
      </p:pic>
      <p:sp>
        <p:nvSpPr>
          <p:cNvPr id="2" name="タイトル 1">
            <a:extLst>
              <a:ext uri="{FF2B5EF4-FFF2-40B4-BE49-F238E27FC236}">
                <a16:creationId xmlns:a16="http://schemas.microsoft.com/office/drawing/2014/main" id="{B6071419-D7C1-49A3-A63B-3EA2003DF3F0}"/>
              </a:ext>
            </a:extLst>
          </p:cNvPr>
          <p:cNvSpPr>
            <a:spLocks noGrp="1"/>
          </p:cNvSpPr>
          <p:nvPr>
            <p:ph type="ctrTitle"/>
          </p:nvPr>
        </p:nvSpPr>
        <p:spPr>
          <a:xfrm>
            <a:off x="1213505" y="1913543"/>
            <a:ext cx="9764969" cy="1043992"/>
          </a:xfrm>
        </p:spPr>
        <p:txBody>
          <a:bodyPr anchor="b">
            <a:normAutofit fontScale="90000"/>
          </a:bodyPr>
          <a:lstStyle/>
          <a:p>
            <a:pPr algn="ctr"/>
            <a:r>
              <a:rPr kumimoji="1" lang="ja-JP" altLang="en-US" sz="4800" b="1" dirty="0">
                <a:solidFill>
                  <a:srgbClr val="FF3300"/>
                </a:solidFill>
              </a:rPr>
              <a:t>俵山版温泉地再生グランドデザイン</a:t>
            </a:r>
          </a:p>
        </p:txBody>
      </p:sp>
      <p:sp>
        <p:nvSpPr>
          <p:cNvPr id="3" name="字幕 2">
            <a:extLst>
              <a:ext uri="{FF2B5EF4-FFF2-40B4-BE49-F238E27FC236}">
                <a16:creationId xmlns:a16="http://schemas.microsoft.com/office/drawing/2014/main" id="{288E958A-4A60-437D-8C19-93D431473472}"/>
              </a:ext>
            </a:extLst>
          </p:cNvPr>
          <p:cNvSpPr>
            <a:spLocks noGrp="1"/>
          </p:cNvSpPr>
          <p:nvPr>
            <p:ph type="subTitle" idx="1"/>
          </p:nvPr>
        </p:nvSpPr>
        <p:spPr>
          <a:xfrm>
            <a:off x="5148025" y="5052465"/>
            <a:ext cx="6647736" cy="1357002"/>
          </a:xfrm>
        </p:spPr>
        <p:txBody>
          <a:bodyPr>
            <a:noAutofit/>
          </a:bodyPr>
          <a:lstStyle/>
          <a:p>
            <a:pPr algn="l"/>
            <a:r>
              <a:rPr kumimoji="1" lang="ja-JP" altLang="en-US" sz="3600" b="1" dirty="0">
                <a:solidFill>
                  <a:srgbClr val="002060"/>
                </a:solidFill>
                <a:latin typeface="+mj-lt"/>
              </a:rPr>
              <a:t>株式会社　ＳＤ－ＷＯＲＬＤ</a:t>
            </a:r>
            <a:endParaRPr kumimoji="1" lang="en-US" altLang="ja-JP" sz="3600" b="1" dirty="0">
              <a:solidFill>
                <a:srgbClr val="002060"/>
              </a:solidFill>
              <a:latin typeface="+mj-lt"/>
            </a:endParaRPr>
          </a:p>
          <a:p>
            <a:pPr algn="l"/>
            <a:r>
              <a:rPr kumimoji="1" lang="ja-JP" altLang="en-US" sz="3600" b="1" dirty="0">
                <a:solidFill>
                  <a:srgbClr val="002060"/>
                </a:solidFill>
                <a:latin typeface="+mj-lt"/>
              </a:rPr>
              <a:t>　代表取締役　　藤 永 義 彦</a:t>
            </a:r>
            <a:endParaRPr kumimoji="1" lang="en-US" altLang="ja-JP" sz="3600" b="1" dirty="0">
              <a:solidFill>
                <a:srgbClr val="002060"/>
              </a:solidFill>
              <a:latin typeface="+mj-lt"/>
            </a:endParaRPr>
          </a:p>
        </p:txBody>
      </p:sp>
      <p:sp>
        <p:nvSpPr>
          <p:cNvPr id="5" name="タイトル 1">
            <a:extLst>
              <a:ext uri="{FF2B5EF4-FFF2-40B4-BE49-F238E27FC236}">
                <a16:creationId xmlns:a16="http://schemas.microsoft.com/office/drawing/2014/main" id="{4EBF6572-BD12-C3F4-23B8-D17600D0EA2A}"/>
              </a:ext>
            </a:extLst>
          </p:cNvPr>
          <p:cNvSpPr txBox="1">
            <a:spLocks/>
          </p:cNvSpPr>
          <p:nvPr/>
        </p:nvSpPr>
        <p:spPr>
          <a:xfrm>
            <a:off x="348792" y="1136759"/>
            <a:ext cx="5995447" cy="769839"/>
          </a:xfrm>
          <a:prstGeom prst="rect">
            <a:avLst/>
          </a:prstGeom>
        </p:spPr>
        <p:txBody>
          <a:bodyPr vert="horz" lIns="91440" tIns="45720" rIns="91440" bIns="45720" rtlCol="0" anchor="b">
            <a:noAutofit/>
          </a:bodyPr>
          <a:lstStyle>
            <a:lvl1pPr algn="l" defTabSz="4572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ja-JP" altLang="en-US" sz="4400" b="1" dirty="0">
                <a:solidFill>
                  <a:schemeClr val="accent1">
                    <a:lumMod val="75000"/>
                  </a:schemeClr>
                </a:solidFill>
              </a:rPr>
              <a:t>癒しと健康を提供する</a:t>
            </a:r>
          </a:p>
        </p:txBody>
      </p:sp>
    </p:spTree>
    <p:extLst>
      <p:ext uri="{BB962C8B-B14F-4D97-AF65-F5344CB8AC3E}">
        <p14:creationId xmlns:p14="http://schemas.microsoft.com/office/powerpoint/2010/main" val="1902996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93CFCC6D-0D90-0475-EA33-C02A8B0897C8}"/>
              </a:ext>
            </a:extLst>
          </p:cNvPr>
          <p:cNvPicPr>
            <a:picLocks noChangeAspect="1"/>
          </p:cNvPicPr>
          <p:nvPr/>
        </p:nvPicPr>
        <p:blipFill rotWithShape="1">
          <a:blip r:embed="rId2">
            <a:extLst>
              <a:ext uri="{28A0092B-C50C-407E-A947-70E740481C1C}">
                <a14:useLocalDpi xmlns:a14="http://schemas.microsoft.com/office/drawing/2010/main" val="0"/>
              </a:ext>
            </a:extLst>
          </a:blip>
          <a:srcRect b="7425"/>
          <a:stretch/>
        </p:blipFill>
        <p:spPr>
          <a:xfrm>
            <a:off x="704985" y="2388653"/>
            <a:ext cx="4758517" cy="4405227"/>
          </a:xfrm>
          <a:prstGeom prst="rect">
            <a:avLst/>
          </a:prstGeom>
        </p:spPr>
      </p:pic>
      <p:pic>
        <p:nvPicPr>
          <p:cNvPr id="9" name="図 8">
            <a:extLst>
              <a:ext uri="{FF2B5EF4-FFF2-40B4-BE49-F238E27FC236}">
                <a16:creationId xmlns:a16="http://schemas.microsoft.com/office/drawing/2014/main" id="{1A4A3493-C9C4-6727-CAF2-931D08F2EB04}"/>
              </a:ext>
            </a:extLst>
          </p:cNvPr>
          <p:cNvPicPr>
            <a:picLocks noChangeAspect="1"/>
          </p:cNvPicPr>
          <p:nvPr/>
        </p:nvPicPr>
        <p:blipFill rotWithShape="1">
          <a:blip r:embed="rId3"/>
          <a:srcRect l="12413" t="46963" r="50000" b="27555"/>
          <a:stretch/>
        </p:blipFill>
        <p:spPr>
          <a:xfrm>
            <a:off x="2216386" y="1056290"/>
            <a:ext cx="4432573" cy="2129616"/>
          </a:xfrm>
          <a:prstGeom prst="rect">
            <a:avLst/>
          </a:prstGeom>
        </p:spPr>
      </p:pic>
      <p:sp>
        <p:nvSpPr>
          <p:cNvPr id="10" name="正方形/長方形 9">
            <a:extLst>
              <a:ext uri="{FF2B5EF4-FFF2-40B4-BE49-F238E27FC236}">
                <a16:creationId xmlns:a16="http://schemas.microsoft.com/office/drawing/2014/main" id="{2B921AA0-3DB8-3D70-4CF3-DEC5B6446213}"/>
              </a:ext>
            </a:extLst>
          </p:cNvPr>
          <p:cNvSpPr/>
          <p:nvPr/>
        </p:nvSpPr>
        <p:spPr>
          <a:xfrm rot="20190523">
            <a:off x="2134114" y="2473395"/>
            <a:ext cx="985520" cy="4164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上 10">
            <a:extLst>
              <a:ext uri="{FF2B5EF4-FFF2-40B4-BE49-F238E27FC236}">
                <a16:creationId xmlns:a16="http://schemas.microsoft.com/office/drawing/2014/main" id="{09002637-EA53-C539-D802-74A7D299F1CE}"/>
              </a:ext>
            </a:extLst>
          </p:cNvPr>
          <p:cNvSpPr/>
          <p:nvPr/>
        </p:nvSpPr>
        <p:spPr>
          <a:xfrm rot="3261013">
            <a:off x="2812464" y="2641739"/>
            <a:ext cx="477829" cy="702093"/>
          </a:xfrm>
          <a:prstGeom prst="upArrow">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E2ECAC3-C964-5053-CBB6-C09F1D2AF8E2}"/>
              </a:ext>
            </a:extLst>
          </p:cNvPr>
          <p:cNvSpPr txBox="1"/>
          <p:nvPr/>
        </p:nvSpPr>
        <p:spPr>
          <a:xfrm>
            <a:off x="3594130" y="3710543"/>
            <a:ext cx="742575" cy="307777"/>
          </a:xfrm>
          <a:prstGeom prst="rect">
            <a:avLst/>
          </a:prstGeom>
          <a:noFill/>
        </p:spPr>
        <p:txBody>
          <a:bodyPr wrap="square" rtlCol="0">
            <a:spAutoFit/>
          </a:bodyPr>
          <a:lstStyle/>
          <a:p>
            <a:pPr algn="ctr"/>
            <a:r>
              <a:rPr kumimoji="1" lang="ja-JP" altLang="en-US" sz="1400" dirty="0"/>
              <a:t>島根県</a:t>
            </a:r>
          </a:p>
        </p:txBody>
      </p:sp>
      <p:sp>
        <p:nvSpPr>
          <p:cNvPr id="14" name="テキスト ボックス 13">
            <a:extLst>
              <a:ext uri="{FF2B5EF4-FFF2-40B4-BE49-F238E27FC236}">
                <a16:creationId xmlns:a16="http://schemas.microsoft.com/office/drawing/2014/main" id="{3828D827-DA8D-D07B-C4BD-CFDF66ADF2E0}"/>
              </a:ext>
            </a:extLst>
          </p:cNvPr>
          <p:cNvSpPr txBox="1"/>
          <p:nvPr/>
        </p:nvSpPr>
        <p:spPr>
          <a:xfrm>
            <a:off x="4601707" y="4501497"/>
            <a:ext cx="742575" cy="307777"/>
          </a:xfrm>
          <a:prstGeom prst="rect">
            <a:avLst/>
          </a:prstGeom>
          <a:noFill/>
        </p:spPr>
        <p:txBody>
          <a:bodyPr wrap="square" rtlCol="0">
            <a:spAutoFit/>
          </a:bodyPr>
          <a:lstStyle/>
          <a:p>
            <a:pPr algn="ctr"/>
            <a:r>
              <a:rPr kumimoji="1" lang="ja-JP" altLang="en-US" sz="1400" dirty="0"/>
              <a:t>広島県</a:t>
            </a:r>
          </a:p>
        </p:txBody>
      </p:sp>
      <p:sp>
        <p:nvSpPr>
          <p:cNvPr id="16" name="テキスト ボックス 15">
            <a:extLst>
              <a:ext uri="{FF2B5EF4-FFF2-40B4-BE49-F238E27FC236}">
                <a16:creationId xmlns:a16="http://schemas.microsoft.com/office/drawing/2014/main" id="{607F82BA-7841-0002-C837-A8C3DB3E03AF}"/>
              </a:ext>
            </a:extLst>
          </p:cNvPr>
          <p:cNvSpPr txBox="1"/>
          <p:nvPr/>
        </p:nvSpPr>
        <p:spPr>
          <a:xfrm>
            <a:off x="2626873" y="4684082"/>
            <a:ext cx="742575" cy="307777"/>
          </a:xfrm>
          <a:prstGeom prst="rect">
            <a:avLst/>
          </a:prstGeom>
          <a:noFill/>
        </p:spPr>
        <p:txBody>
          <a:bodyPr wrap="square" rtlCol="0">
            <a:spAutoFit/>
          </a:bodyPr>
          <a:lstStyle/>
          <a:p>
            <a:pPr algn="ctr"/>
            <a:r>
              <a:rPr kumimoji="1" lang="ja-JP" altLang="en-US" sz="1400" dirty="0"/>
              <a:t>山口県</a:t>
            </a:r>
          </a:p>
        </p:txBody>
      </p:sp>
      <p:sp>
        <p:nvSpPr>
          <p:cNvPr id="17" name="テキスト ボックス 16">
            <a:extLst>
              <a:ext uri="{FF2B5EF4-FFF2-40B4-BE49-F238E27FC236}">
                <a16:creationId xmlns:a16="http://schemas.microsoft.com/office/drawing/2014/main" id="{DF8F7217-9157-1419-01A1-290155842F36}"/>
              </a:ext>
            </a:extLst>
          </p:cNvPr>
          <p:cNvSpPr txBox="1"/>
          <p:nvPr/>
        </p:nvSpPr>
        <p:spPr>
          <a:xfrm>
            <a:off x="446320" y="6140349"/>
            <a:ext cx="742575" cy="307777"/>
          </a:xfrm>
          <a:prstGeom prst="rect">
            <a:avLst/>
          </a:prstGeom>
          <a:noFill/>
        </p:spPr>
        <p:txBody>
          <a:bodyPr wrap="square" rtlCol="0">
            <a:spAutoFit/>
          </a:bodyPr>
          <a:lstStyle/>
          <a:p>
            <a:pPr algn="ctr"/>
            <a:r>
              <a:rPr kumimoji="1" lang="ja-JP" altLang="en-US" sz="1400" dirty="0"/>
              <a:t>福岡県</a:t>
            </a:r>
          </a:p>
        </p:txBody>
      </p:sp>
      <p:sp>
        <p:nvSpPr>
          <p:cNvPr id="18" name="テキスト ボックス 17">
            <a:extLst>
              <a:ext uri="{FF2B5EF4-FFF2-40B4-BE49-F238E27FC236}">
                <a16:creationId xmlns:a16="http://schemas.microsoft.com/office/drawing/2014/main" id="{900F9EAD-2CB9-0468-7253-27D8CB2ABFF7}"/>
              </a:ext>
            </a:extLst>
          </p:cNvPr>
          <p:cNvSpPr txBox="1"/>
          <p:nvPr/>
        </p:nvSpPr>
        <p:spPr>
          <a:xfrm>
            <a:off x="4678323" y="3254682"/>
            <a:ext cx="742575" cy="307777"/>
          </a:xfrm>
          <a:prstGeom prst="rect">
            <a:avLst/>
          </a:prstGeom>
          <a:noFill/>
        </p:spPr>
        <p:txBody>
          <a:bodyPr wrap="square" rtlCol="0">
            <a:spAutoFit/>
          </a:bodyPr>
          <a:lstStyle/>
          <a:p>
            <a:pPr algn="ctr"/>
            <a:r>
              <a:rPr kumimoji="1" lang="ja-JP" altLang="en-US" sz="1400" dirty="0"/>
              <a:t>美祢市</a:t>
            </a:r>
          </a:p>
        </p:txBody>
      </p:sp>
      <p:sp>
        <p:nvSpPr>
          <p:cNvPr id="19" name="テキスト ボックス 18">
            <a:extLst>
              <a:ext uri="{FF2B5EF4-FFF2-40B4-BE49-F238E27FC236}">
                <a16:creationId xmlns:a16="http://schemas.microsoft.com/office/drawing/2014/main" id="{32AE647D-93EF-DD26-B977-5EBB4EDBAB7D}"/>
              </a:ext>
            </a:extLst>
          </p:cNvPr>
          <p:cNvSpPr txBox="1"/>
          <p:nvPr/>
        </p:nvSpPr>
        <p:spPr>
          <a:xfrm>
            <a:off x="2120886" y="2737543"/>
            <a:ext cx="742575" cy="307777"/>
          </a:xfrm>
          <a:prstGeom prst="rect">
            <a:avLst/>
          </a:prstGeom>
          <a:noFill/>
        </p:spPr>
        <p:txBody>
          <a:bodyPr wrap="square" rtlCol="0">
            <a:spAutoFit/>
          </a:bodyPr>
          <a:lstStyle/>
          <a:p>
            <a:pPr algn="ctr"/>
            <a:r>
              <a:rPr kumimoji="1" lang="ja-JP" altLang="en-US" sz="1400" dirty="0"/>
              <a:t>下関市</a:t>
            </a:r>
          </a:p>
        </p:txBody>
      </p:sp>
      <p:sp>
        <p:nvSpPr>
          <p:cNvPr id="20" name="テキスト ボックス 19">
            <a:extLst>
              <a:ext uri="{FF2B5EF4-FFF2-40B4-BE49-F238E27FC236}">
                <a16:creationId xmlns:a16="http://schemas.microsoft.com/office/drawing/2014/main" id="{C96CC5A8-C330-B745-B937-3A93DB5F7798}"/>
              </a:ext>
            </a:extLst>
          </p:cNvPr>
          <p:cNvSpPr txBox="1"/>
          <p:nvPr/>
        </p:nvSpPr>
        <p:spPr>
          <a:xfrm>
            <a:off x="5687374" y="1413822"/>
            <a:ext cx="742575" cy="307777"/>
          </a:xfrm>
          <a:prstGeom prst="rect">
            <a:avLst/>
          </a:prstGeom>
          <a:noFill/>
        </p:spPr>
        <p:txBody>
          <a:bodyPr wrap="square" rtlCol="0">
            <a:spAutoFit/>
          </a:bodyPr>
          <a:lstStyle/>
          <a:p>
            <a:pPr algn="ctr"/>
            <a:r>
              <a:rPr kumimoji="1" lang="ja-JP" altLang="en-US" sz="1400" dirty="0"/>
              <a:t>萩市</a:t>
            </a:r>
          </a:p>
        </p:txBody>
      </p:sp>
      <p:sp>
        <p:nvSpPr>
          <p:cNvPr id="21" name="テキスト ボックス 20">
            <a:extLst>
              <a:ext uri="{FF2B5EF4-FFF2-40B4-BE49-F238E27FC236}">
                <a16:creationId xmlns:a16="http://schemas.microsoft.com/office/drawing/2014/main" id="{605F95E5-DA11-3181-93A2-94F23D8688F3}"/>
              </a:ext>
            </a:extLst>
          </p:cNvPr>
          <p:cNvSpPr txBox="1"/>
          <p:nvPr/>
        </p:nvSpPr>
        <p:spPr>
          <a:xfrm>
            <a:off x="3594131" y="1758331"/>
            <a:ext cx="742575" cy="307777"/>
          </a:xfrm>
          <a:prstGeom prst="rect">
            <a:avLst/>
          </a:prstGeom>
          <a:noFill/>
        </p:spPr>
        <p:txBody>
          <a:bodyPr wrap="square" rtlCol="0">
            <a:spAutoFit/>
          </a:bodyPr>
          <a:lstStyle/>
          <a:p>
            <a:pPr algn="ctr"/>
            <a:r>
              <a:rPr kumimoji="1" lang="ja-JP" altLang="en-US" sz="1400" dirty="0"/>
              <a:t>長門市</a:t>
            </a:r>
          </a:p>
        </p:txBody>
      </p:sp>
      <p:pic>
        <p:nvPicPr>
          <p:cNvPr id="2" name="図 1">
            <a:extLst>
              <a:ext uri="{FF2B5EF4-FFF2-40B4-BE49-F238E27FC236}">
                <a16:creationId xmlns:a16="http://schemas.microsoft.com/office/drawing/2014/main" id="{C7539D3F-3140-CCCA-AC83-C1A412EB6678}"/>
              </a:ext>
            </a:extLst>
          </p:cNvPr>
          <p:cNvPicPr>
            <a:picLocks noChangeAspect="1"/>
          </p:cNvPicPr>
          <p:nvPr/>
        </p:nvPicPr>
        <p:blipFill>
          <a:blip r:embed="rId4"/>
          <a:stretch>
            <a:fillRect/>
          </a:stretch>
        </p:blipFill>
        <p:spPr>
          <a:xfrm>
            <a:off x="6394262" y="617893"/>
            <a:ext cx="3081742" cy="3092650"/>
          </a:xfrm>
          <a:prstGeom prst="rect">
            <a:avLst/>
          </a:prstGeom>
        </p:spPr>
      </p:pic>
      <p:pic>
        <p:nvPicPr>
          <p:cNvPr id="4" name="図 3">
            <a:extLst>
              <a:ext uri="{FF2B5EF4-FFF2-40B4-BE49-F238E27FC236}">
                <a16:creationId xmlns:a16="http://schemas.microsoft.com/office/drawing/2014/main" id="{3C693747-2CE0-B730-CEC0-5216C014203B}"/>
              </a:ext>
            </a:extLst>
          </p:cNvPr>
          <p:cNvPicPr>
            <a:picLocks noChangeAspect="1"/>
          </p:cNvPicPr>
          <p:nvPr/>
        </p:nvPicPr>
        <p:blipFill rotWithShape="1">
          <a:blip r:embed="rId5"/>
          <a:srcRect l="48258" t="46664" r="29485" b="24812"/>
          <a:stretch/>
        </p:blipFill>
        <p:spPr>
          <a:xfrm>
            <a:off x="9552077" y="818099"/>
            <a:ext cx="2401230" cy="1731022"/>
          </a:xfrm>
          <a:prstGeom prst="rect">
            <a:avLst/>
          </a:prstGeom>
        </p:spPr>
      </p:pic>
      <p:pic>
        <p:nvPicPr>
          <p:cNvPr id="5" name="図 4">
            <a:extLst>
              <a:ext uri="{FF2B5EF4-FFF2-40B4-BE49-F238E27FC236}">
                <a16:creationId xmlns:a16="http://schemas.microsoft.com/office/drawing/2014/main" id="{73ED3610-CDB0-078F-809D-C1A364B5A8E9}"/>
              </a:ext>
            </a:extLst>
          </p:cNvPr>
          <p:cNvPicPr>
            <a:picLocks noChangeAspect="1"/>
          </p:cNvPicPr>
          <p:nvPr/>
        </p:nvPicPr>
        <p:blipFill>
          <a:blip r:embed="rId6"/>
          <a:stretch>
            <a:fillRect/>
          </a:stretch>
        </p:blipFill>
        <p:spPr>
          <a:xfrm>
            <a:off x="9557188" y="2747565"/>
            <a:ext cx="2401230" cy="1843702"/>
          </a:xfrm>
          <a:prstGeom prst="rect">
            <a:avLst/>
          </a:prstGeom>
        </p:spPr>
      </p:pic>
      <p:pic>
        <p:nvPicPr>
          <p:cNvPr id="7" name="図 6">
            <a:extLst>
              <a:ext uri="{FF2B5EF4-FFF2-40B4-BE49-F238E27FC236}">
                <a16:creationId xmlns:a16="http://schemas.microsoft.com/office/drawing/2014/main" id="{E5F9DAD9-FB3A-A0FE-7AF4-70F74790BE01}"/>
              </a:ext>
            </a:extLst>
          </p:cNvPr>
          <p:cNvPicPr>
            <a:picLocks noChangeAspect="1"/>
          </p:cNvPicPr>
          <p:nvPr/>
        </p:nvPicPr>
        <p:blipFill>
          <a:blip r:embed="rId7"/>
          <a:stretch>
            <a:fillRect/>
          </a:stretch>
        </p:blipFill>
        <p:spPr>
          <a:xfrm flipV="1">
            <a:off x="10647246" y="2747565"/>
            <a:ext cx="1306062" cy="331116"/>
          </a:xfrm>
          <a:prstGeom prst="rect">
            <a:avLst/>
          </a:prstGeom>
        </p:spPr>
      </p:pic>
      <p:sp>
        <p:nvSpPr>
          <p:cNvPr id="15" name="正方形/長方形 14">
            <a:extLst>
              <a:ext uri="{FF2B5EF4-FFF2-40B4-BE49-F238E27FC236}">
                <a16:creationId xmlns:a16="http://schemas.microsoft.com/office/drawing/2014/main" id="{3C4A12F0-4417-4DBD-D31A-5A7D8AC1C14A}"/>
              </a:ext>
            </a:extLst>
          </p:cNvPr>
          <p:cNvSpPr/>
          <p:nvPr/>
        </p:nvSpPr>
        <p:spPr>
          <a:xfrm>
            <a:off x="5722167" y="2716213"/>
            <a:ext cx="477625" cy="2111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537FC3EE-B9FB-0B15-5FBB-98F75B6EACC0}"/>
              </a:ext>
            </a:extLst>
          </p:cNvPr>
          <p:cNvPicPr>
            <a:picLocks noChangeAspect="1"/>
          </p:cNvPicPr>
          <p:nvPr/>
        </p:nvPicPr>
        <p:blipFill>
          <a:blip r:embed="rId7"/>
          <a:stretch>
            <a:fillRect/>
          </a:stretch>
        </p:blipFill>
        <p:spPr>
          <a:xfrm flipV="1">
            <a:off x="10438230" y="738827"/>
            <a:ext cx="1515077" cy="331116"/>
          </a:xfrm>
          <a:prstGeom prst="rect">
            <a:avLst/>
          </a:prstGeom>
        </p:spPr>
      </p:pic>
      <p:sp>
        <p:nvSpPr>
          <p:cNvPr id="24" name="テキスト ボックス 23">
            <a:extLst>
              <a:ext uri="{FF2B5EF4-FFF2-40B4-BE49-F238E27FC236}">
                <a16:creationId xmlns:a16="http://schemas.microsoft.com/office/drawing/2014/main" id="{6FDFE65D-D7F1-E476-3859-D15B5FF1DC5A}"/>
              </a:ext>
            </a:extLst>
          </p:cNvPr>
          <p:cNvSpPr txBox="1"/>
          <p:nvPr/>
        </p:nvSpPr>
        <p:spPr>
          <a:xfrm>
            <a:off x="6245927" y="3988768"/>
            <a:ext cx="1937598" cy="523220"/>
          </a:xfrm>
          <a:prstGeom prst="rect">
            <a:avLst/>
          </a:prstGeom>
          <a:noFill/>
        </p:spPr>
        <p:txBody>
          <a:bodyPr wrap="square" rtlCol="0">
            <a:spAutoFit/>
          </a:bodyPr>
          <a:lstStyle/>
          <a:p>
            <a:pPr algn="ctr"/>
            <a:r>
              <a:rPr kumimoji="1" lang="ja-JP" altLang="en-US" sz="2800" b="1" dirty="0">
                <a:solidFill>
                  <a:schemeClr val="accent6">
                    <a:lumMod val="75000"/>
                  </a:schemeClr>
                </a:solidFill>
              </a:rPr>
              <a:t>外湯文化</a:t>
            </a:r>
          </a:p>
        </p:txBody>
      </p:sp>
      <p:sp>
        <p:nvSpPr>
          <p:cNvPr id="25" name="テキスト ボックス 24">
            <a:extLst>
              <a:ext uri="{FF2B5EF4-FFF2-40B4-BE49-F238E27FC236}">
                <a16:creationId xmlns:a16="http://schemas.microsoft.com/office/drawing/2014/main" id="{5DDB483C-2CB0-7AA6-EF46-082FE37221A9}"/>
              </a:ext>
            </a:extLst>
          </p:cNvPr>
          <p:cNvSpPr txBox="1"/>
          <p:nvPr/>
        </p:nvSpPr>
        <p:spPr>
          <a:xfrm>
            <a:off x="6394262" y="4530194"/>
            <a:ext cx="4555319" cy="923330"/>
          </a:xfrm>
          <a:prstGeom prst="rect">
            <a:avLst/>
          </a:prstGeom>
          <a:noFill/>
        </p:spPr>
        <p:txBody>
          <a:bodyPr wrap="square" rtlCol="0">
            <a:spAutoFit/>
          </a:bodyPr>
          <a:lstStyle/>
          <a:p>
            <a:r>
              <a:rPr kumimoji="1" lang="ja-JP" altLang="en-US" dirty="0"/>
              <a:t>・</a:t>
            </a:r>
            <a:r>
              <a:rPr kumimoji="1" lang="en-US" altLang="ja-JP" dirty="0"/>
              <a:t>16</a:t>
            </a:r>
            <a:r>
              <a:rPr kumimoji="1" lang="ja-JP" altLang="en-US" dirty="0"/>
              <a:t>軒の宿には風呂がない。</a:t>
            </a:r>
            <a:endParaRPr kumimoji="1" lang="en-US" altLang="ja-JP" dirty="0"/>
          </a:p>
          <a:p>
            <a:r>
              <a:rPr lang="ja-JP" altLang="en-US" dirty="0"/>
              <a:t>・お客さんは</a:t>
            </a:r>
            <a:r>
              <a:rPr lang="en-US" altLang="ja-JP" dirty="0"/>
              <a:t>2</a:t>
            </a:r>
            <a:r>
              <a:rPr lang="ja-JP" altLang="en-US" dirty="0"/>
              <a:t>か所の公衆浴場へ</a:t>
            </a:r>
            <a:endParaRPr lang="en-US" altLang="ja-JP" dirty="0"/>
          </a:p>
          <a:p>
            <a:r>
              <a:rPr kumimoji="1" lang="ja-JP" altLang="en-US" dirty="0"/>
              <a:t>・加温も加水もしない源泉かけ流し</a:t>
            </a:r>
          </a:p>
        </p:txBody>
      </p:sp>
      <p:sp>
        <p:nvSpPr>
          <p:cNvPr id="3" name="テキスト ボックス 2">
            <a:extLst>
              <a:ext uri="{FF2B5EF4-FFF2-40B4-BE49-F238E27FC236}">
                <a16:creationId xmlns:a16="http://schemas.microsoft.com/office/drawing/2014/main" id="{5707BF40-C102-5DF6-53F8-2A595AFD0661}"/>
              </a:ext>
            </a:extLst>
          </p:cNvPr>
          <p:cNvSpPr txBox="1"/>
          <p:nvPr/>
        </p:nvSpPr>
        <p:spPr>
          <a:xfrm>
            <a:off x="6467287" y="5740240"/>
            <a:ext cx="4905982" cy="707886"/>
          </a:xfrm>
          <a:prstGeom prst="rect">
            <a:avLst/>
          </a:prstGeom>
          <a:noFill/>
        </p:spPr>
        <p:txBody>
          <a:bodyPr wrap="square" rtlCol="0">
            <a:spAutoFit/>
          </a:bodyPr>
          <a:lstStyle/>
          <a:p>
            <a:r>
              <a:rPr kumimoji="1" lang="ja-JP" altLang="en-US" sz="2000" dirty="0">
                <a:solidFill>
                  <a:srgbClr val="002060"/>
                </a:solidFill>
              </a:rPr>
              <a:t>国民保養温泉地（環境省指定）</a:t>
            </a:r>
            <a:endParaRPr kumimoji="1" lang="en-US" altLang="ja-JP" sz="2000" dirty="0">
              <a:solidFill>
                <a:srgbClr val="002060"/>
              </a:solidFill>
            </a:endParaRPr>
          </a:p>
          <a:p>
            <a:r>
              <a:rPr kumimoji="1" lang="ja-JP" altLang="en-US" sz="2000" dirty="0">
                <a:solidFill>
                  <a:srgbClr val="002060"/>
                </a:solidFill>
              </a:rPr>
              <a:t>日本の名湯</a:t>
            </a:r>
            <a:r>
              <a:rPr kumimoji="1" lang="en-US" altLang="ja-JP" sz="2000" dirty="0">
                <a:solidFill>
                  <a:srgbClr val="002060"/>
                </a:solidFill>
              </a:rPr>
              <a:t>100</a:t>
            </a:r>
            <a:r>
              <a:rPr kumimoji="1" lang="ja-JP" altLang="en-US" sz="2000" dirty="0">
                <a:solidFill>
                  <a:srgbClr val="002060"/>
                </a:solidFill>
              </a:rPr>
              <a:t>選（健康と温泉</a:t>
            </a:r>
            <a:r>
              <a:rPr kumimoji="1" lang="en-US" altLang="ja-JP" sz="2000" dirty="0">
                <a:solidFill>
                  <a:srgbClr val="002060"/>
                </a:solidFill>
              </a:rPr>
              <a:t>F</a:t>
            </a:r>
            <a:r>
              <a:rPr kumimoji="1" lang="ja-JP" altLang="en-US" sz="2000" dirty="0">
                <a:solidFill>
                  <a:srgbClr val="002060"/>
                </a:solidFill>
              </a:rPr>
              <a:t>選定）</a:t>
            </a:r>
          </a:p>
        </p:txBody>
      </p:sp>
      <p:sp>
        <p:nvSpPr>
          <p:cNvPr id="12" name="テキスト ボックス 11">
            <a:extLst>
              <a:ext uri="{FF2B5EF4-FFF2-40B4-BE49-F238E27FC236}">
                <a16:creationId xmlns:a16="http://schemas.microsoft.com/office/drawing/2014/main" id="{3A343046-8642-4C5B-2B9F-D6B6C1157D38}"/>
              </a:ext>
            </a:extLst>
          </p:cNvPr>
          <p:cNvSpPr txBox="1"/>
          <p:nvPr/>
        </p:nvSpPr>
        <p:spPr>
          <a:xfrm>
            <a:off x="306938" y="380936"/>
            <a:ext cx="2064470" cy="584775"/>
          </a:xfrm>
          <a:prstGeom prst="rect">
            <a:avLst/>
          </a:prstGeom>
          <a:noFill/>
          <a:ln w="25400">
            <a:solidFill>
              <a:srgbClr val="FF0000"/>
            </a:solidFill>
          </a:ln>
        </p:spPr>
        <p:txBody>
          <a:bodyPr wrap="square" rtlCol="0">
            <a:spAutoFit/>
          </a:bodyPr>
          <a:lstStyle/>
          <a:p>
            <a:pPr algn="ctr"/>
            <a:r>
              <a:rPr kumimoji="1" lang="ja-JP" altLang="en-US" sz="3200" b="1" dirty="0">
                <a:solidFill>
                  <a:srgbClr val="FF0000"/>
                </a:solidFill>
              </a:rPr>
              <a:t>俵山温泉</a:t>
            </a:r>
          </a:p>
        </p:txBody>
      </p:sp>
    </p:spTree>
    <p:extLst>
      <p:ext uri="{BB962C8B-B14F-4D97-AF65-F5344CB8AC3E}">
        <p14:creationId xmlns:p14="http://schemas.microsoft.com/office/powerpoint/2010/main" val="293515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640F095-8C53-7A78-4B2F-1F50739E4FC7}"/>
              </a:ext>
            </a:extLst>
          </p:cNvPr>
          <p:cNvPicPr>
            <a:picLocks noChangeAspect="1"/>
          </p:cNvPicPr>
          <p:nvPr/>
        </p:nvPicPr>
        <p:blipFill>
          <a:blip r:embed="rId2"/>
          <a:srcRect l="16579" t="19700" r="16842" b="15192"/>
          <a:stretch/>
        </p:blipFill>
        <p:spPr>
          <a:xfrm>
            <a:off x="358960" y="174458"/>
            <a:ext cx="11833040" cy="6509084"/>
          </a:xfrm>
          <a:prstGeom prst="rect">
            <a:avLst/>
          </a:prstGeom>
        </p:spPr>
      </p:pic>
      <p:sp>
        <p:nvSpPr>
          <p:cNvPr id="6" name="テキスト ボックス 5">
            <a:extLst>
              <a:ext uri="{FF2B5EF4-FFF2-40B4-BE49-F238E27FC236}">
                <a16:creationId xmlns:a16="http://schemas.microsoft.com/office/drawing/2014/main" id="{7EABA71B-D168-958C-CBA7-F2EEBA7A2285}"/>
              </a:ext>
            </a:extLst>
          </p:cNvPr>
          <p:cNvSpPr txBox="1"/>
          <p:nvPr/>
        </p:nvSpPr>
        <p:spPr>
          <a:xfrm>
            <a:off x="399081" y="720445"/>
            <a:ext cx="5488372" cy="553998"/>
          </a:xfrm>
          <a:prstGeom prst="rect">
            <a:avLst/>
          </a:prstGeom>
          <a:solidFill>
            <a:schemeClr val="bg1"/>
          </a:solidFill>
        </p:spPr>
        <p:txBody>
          <a:bodyPr wrap="square" rtlCol="0">
            <a:spAutoFit/>
          </a:bodyPr>
          <a:lstStyle/>
          <a:p>
            <a:pPr>
              <a:defRPr/>
            </a:pPr>
            <a:r>
              <a:rPr lang="ja-JP" altLang="en-US" sz="3000" dirty="0">
                <a:solidFill>
                  <a:srgbClr val="F19D19">
                    <a:lumMod val="50000"/>
                  </a:srgbClr>
                </a:solidFill>
                <a:latin typeface="HGSｺﾞｼｯｸE" panose="020B0900000000000000" pitchFamily="50" charset="-128"/>
                <a:ea typeface="HGSｺﾞｼｯｸE" panose="020B0900000000000000" pitchFamily="50" charset="-128"/>
              </a:rPr>
              <a:t>　俵山温泉の歴史</a:t>
            </a:r>
          </a:p>
        </p:txBody>
      </p:sp>
      <p:sp>
        <p:nvSpPr>
          <p:cNvPr id="7" name="テキスト ボックス 6">
            <a:extLst>
              <a:ext uri="{FF2B5EF4-FFF2-40B4-BE49-F238E27FC236}">
                <a16:creationId xmlns:a16="http://schemas.microsoft.com/office/drawing/2014/main" id="{7D16776E-B1C7-97FF-2E39-94825EA37024}"/>
              </a:ext>
            </a:extLst>
          </p:cNvPr>
          <p:cNvSpPr txBox="1"/>
          <p:nvPr/>
        </p:nvSpPr>
        <p:spPr>
          <a:xfrm>
            <a:off x="3503839" y="2861454"/>
            <a:ext cx="1828800" cy="307777"/>
          </a:xfrm>
          <a:prstGeom prst="rect">
            <a:avLst/>
          </a:prstGeom>
          <a:solidFill>
            <a:schemeClr val="bg1"/>
          </a:solidFill>
        </p:spPr>
        <p:txBody>
          <a:bodyPr wrap="square" rtlCol="0">
            <a:spAutoFit/>
          </a:bodyPr>
          <a:lstStyle/>
          <a:p>
            <a:r>
              <a:rPr kumimoji="1" lang="ja-JP" altLang="en-US" sz="1400" b="1" dirty="0">
                <a:latin typeface="ＭＳ Ｐゴシック" panose="020B0600070205080204" pitchFamily="50" charset="-128"/>
                <a:ea typeface="ＭＳ Ｐゴシック" panose="020B0600070205080204" pitchFamily="50" charset="-128"/>
              </a:rPr>
              <a:t>　</a:t>
            </a:r>
            <a:r>
              <a:rPr kumimoji="1" lang="ja-JP" altLang="en-US" sz="1400" b="1" dirty="0">
                <a:solidFill>
                  <a:schemeClr val="tx2"/>
                </a:solidFill>
                <a:latin typeface="ＭＳ Ｐゴシック" panose="020B0600070205080204" pitchFamily="50" charset="-128"/>
                <a:ea typeface="ＭＳ Ｐゴシック" panose="020B0600070205080204" pitchFamily="50" charset="-128"/>
              </a:rPr>
              <a:t>延喜</a:t>
            </a:r>
            <a:r>
              <a:rPr kumimoji="1" lang="en-US" altLang="ja-JP" sz="1400" b="1" dirty="0">
                <a:solidFill>
                  <a:schemeClr val="tx2"/>
                </a:solidFill>
                <a:latin typeface="ＭＳ Ｐゴシック" panose="020B0600070205080204" pitchFamily="50" charset="-128"/>
                <a:ea typeface="ＭＳ Ｐゴシック" panose="020B0600070205080204" pitchFamily="50" charset="-128"/>
              </a:rPr>
              <a:t>16</a:t>
            </a:r>
            <a:r>
              <a:rPr kumimoji="1" lang="ja-JP" altLang="en-US" sz="1400" b="1" dirty="0">
                <a:solidFill>
                  <a:schemeClr val="tx2"/>
                </a:solidFill>
                <a:latin typeface="ＭＳ Ｐゴシック" panose="020B0600070205080204" pitchFamily="50" charset="-128"/>
                <a:ea typeface="ＭＳ Ｐゴシック" panose="020B0600070205080204" pitchFamily="50" charset="-128"/>
              </a:rPr>
              <a:t>年（</a:t>
            </a:r>
            <a:r>
              <a:rPr kumimoji="1" lang="en-US" altLang="ja-JP" sz="1400" b="1" dirty="0">
                <a:solidFill>
                  <a:schemeClr val="tx2"/>
                </a:solidFill>
                <a:latin typeface="ＭＳ Ｐゴシック" panose="020B0600070205080204" pitchFamily="50" charset="-128"/>
                <a:ea typeface="ＭＳ Ｐゴシック" panose="020B0600070205080204" pitchFamily="50" charset="-128"/>
              </a:rPr>
              <a:t>916</a:t>
            </a:r>
            <a:r>
              <a:rPr kumimoji="1" lang="ja-JP" altLang="en-US" sz="1400" b="1" dirty="0">
                <a:solidFill>
                  <a:schemeClr val="tx2"/>
                </a:solidFill>
                <a:latin typeface="ＭＳ Ｐゴシック" panose="020B0600070205080204" pitchFamily="50" charset="-128"/>
                <a:ea typeface="ＭＳ Ｐゴシック" panose="020B0600070205080204" pitchFamily="50" charset="-128"/>
              </a:rPr>
              <a:t>年）</a:t>
            </a:r>
          </a:p>
        </p:txBody>
      </p:sp>
    </p:spTree>
    <p:extLst>
      <p:ext uri="{BB962C8B-B14F-4D97-AF65-F5344CB8AC3E}">
        <p14:creationId xmlns:p14="http://schemas.microsoft.com/office/powerpoint/2010/main" val="148727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CF7F65A-7B4B-4CCF-B28D-0083782C022A}"/>
              </a:ext>
            </a:extLst>
          </p:cNvPr>
          <p:cNvSpPr txBox="1"/>
          <p:nvPr/>
        </p:nvSpPr>
        <p:spPr>
          <a:xfrm>
            <a:off x="495333" y="495857"/>
            <a:ext cx="5554454"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000" b="0" i="0" u="none" strike="noStrike" kern="1200" cap="none" spc="0" normalizeH="0" baseline="0" noProof="0" dirty="0">
                <a:ln>
                  <a:noFill/>
                </a:ln>
                <a:solidFill>
                  <a:schemeClr val="accent6">
                    <a:lumMod val="50000"/>
                  </a:schemeClr>
                </a:solidFill>
                <a:effectLst/>
                <a:uLnTx/>
                <a:uFillTx/>
                <a:latin typeface="HGSｺﾞｼｯｸE" panose="020B0900000000000000" pitchFamily="50" charset="-128"/>
                <a:ea typeface="HGSｺﾞｼｯｸE" panose="020B0900000000000000" pitchFamily="50" charset="-128"/>
              </a:rPr>
              <a:t>俵山温泉入湯客の推移と課題</a:t>
            </a:r>
          </a:p>
        </p:txBody>
      </p:sp>
      <p:pic>
        <p:nvPicPr>
          <p:cNvPr id="2" name="図 1">
            <a:extLst>
              <a:ext uri="{FF2B5EF4-FFF2-40B4-BE49-F238E27FC236}">
                <a16:creationId xmlns:a16="http://schemas.microsoft.com/office/drawing/2014/main" id="{58F4C6A4-2990-4D50-992B-97CC6598C975}"/>
              </a:ext>
            </a:extLst>
          </p:cNvPr>
          <p:cNvPicPr>
            <a:picLocks noChangeAspect="1"/>
          </p:cNvPicPr>
          <p:nvPr/>
        </p:nvPicPr>
        <p:blipFill>
          <a:blip r:embed="rId2"/>
          <a:stretch>
            <a:fillRect/>
          </a:stretch>
        </p:blipFill>
        <p:spPr>
          <a:xfrm>
            <a:off x="796555" y="1197597"/>
            <a:ext cx="4789451" cy="3145104"/>
          </a:xfrm>
          <a:prstGeom prst="rect">
            <a:avLst/>
          </a:prstGeom>
        </p:spPr>
      </p:pic>
      <p:sp>
        <p:nvSpPr>
          <p:cNvPr id="6" name="テキスト ボックス 5">
            <a:extLst>
              <a:ext uri="{FF2B5EF4-FFF2-40B4-BE49-F238E27FC236}">
                <a16:creationId xmlns:a16="http://schemas.microsoft.com/office/drawing/2014/main" id="{39E90D29-4780-453B-B5C2-AE9AEB520707}"/>
              </a:ext>
            </a:extLst>
          </p:cNvPr>
          <p:cNvSpPr txBox="1"/>
          <p:nvPr/>
        </p:nvSpPr>
        <p:spPr>
          <a:xfrm>
            <a:off x="3504508" y="1716067"/>
            <a:ext cx="1949418" cy="830997"/>
          </a:xfrm>
          <a:prstGeom prst="rect">
            <a:avLst/>
          </a:prstGeom>
          <a:noFill/>
        </p:spPr>
        <p:txBody>
          <a:bodyPr wrap="square" rtlCol="0">
            <a:spAutoFit/>
          </a:bodyPr>
          <a:lstStyle/>
          <a:p>
            <a:pPr defTabSz="457200"/>
            <a:r>
              <a:rPr lang="ja-JP" altLang="en-US" sz="1600" dirty="0">
                <a:solidFill>
                  <a:prstClr val="black"/>
                </a:solidFill>
                <a:latin typeface="Trebuchet MS" panose="020B0603020202020204"/>
                <a:ea typeface="メイリオ" panose="020B0604030504040204" pitchFamily="50" charset="-128"/>
              </a:rPr>
              <a:t>経営旅館数</a:t>
            </a:r>
            <a:endParaRPr lang="en-US" altLang="ja-JP" sz="1600" dirty="0">
              <a:solidFill>
                <a:prstClr val="black"/>
              </a:solidFill>
              <a:latin typeface="Trebuchet MS" panose="020B0603020202020204"/>
              <a:ea typeface="メイリオ" panose="020B0604030504040204" pitchFamily="50" charset="-128"/>
            </a:endParaRPr>
          </a:p>
          <a:p>
            <a:pPr defTabSz="457200"/>
            <a:r>
              <a:rPr lang="en-US" altLang="ja-JP" sz="1600" dirty="0">
                <a:solidFill>
                  <a:prstClr val="black"/>
                </a:solidFill>
                <a:latin typeface="Trebuchet MS" panose="020B0603020202020204"/>
                <a:ea typeface="メイリオ" panose="020B0604030504040204" pitchFamily="50" charset="-128"/>
              </a:rPr>
              <a:t>1975</a:t>
            </a:r>
            <a:r>
              <a:rPr lang="ja-JP" altLang="en-US" sz="1600" dirty="0">
                <a:solidFill>
                  <a:prstClr val="black"/>
                </a:solidFill>
                <a:latin typeface="Trebuchet MS" panose="020B0603020202020204"/>
                <a:ea typeface="メイリオ" panose="020B0604030504040204" pitchFamily="50" charset="-128"/>
              </a:rPr>
              <a:t>年　　</a:t>
            </a:r>
            <a:r>
              <a:rPr lang="en-US" altLang="ja-JP" sz="1600" dirty="0">
                <a:solidFill>
                  <a:prstClr val="black"/>
                </a:solidFill>
                <a:latin typeface="Trebuchet MS" panose="020B0603020202020204"/>
                <a:ea typeface="メイリオ" panose="020B0604030504040204" pitchFamily="50" charset="-128"/>
              </a:rPr>
              <a:t>43</a:t>
            </a:r>
            <a:r>
              <a:rPr lang="ja-JP" altLang="en-US" sz="1600" dirty="0">
                <a:solidFill>
                  <a:prstClr val="black"/>
                </a:solidFill>
                <a:latin typeface="Trebuchet MS" panose="020B0603020202020204"/>
                <a:ea typeface="メイリオ" panose="020B0604030504040204" pitchFamily="50" charset="-128"/>
              </a:rPr>
              <a:t>軒</a:t>
            </a:r>
            <a:endParaRPr lang="en-US" altLang="ja-JP" sz="1600" dirty="0">
              <a:solidFill>
                <a:prstClr val="black"/>
              </a:solidFill>
              <a:latin typeface="Trebuchet MS" panose="020B0603020202020204"/>
              <a:ea typeface="メイリオ" panose="020B0604030504040204" pitchFamily="50" charset="-128"/>
            </a:endParaRPr>
          </a:p>
          <a:p>
            <a:pPr defTabSz="457200"/>
            <a:r>
              <a:rPr lang="en-US" altLang="ja-JP" sz="1600" dirty="0">
                <a:solidFill>
                  <a:prstClr val="black"/>
                </a:solidFill>
                <a:latin typeface="Trebuchet MS" panose="020B0603020202020204"/>
                <a:ea typeface="メイリオ" panose="020B0604030504040204" pitchFamily="50" charset="-128"/>
              </a:rPr>
              <a:t>2023</a:t>
            </a:r>
            <a:r>
              <a:rPr lang="ja-JP" altLang="en-US" sz="1600" dirty="0">
                <a:solidFill>
                  <a:prstClr val="black"/>
                </a:solidFill>
                <a:latin typeface="Trebuchet MS" panose="020B0603020202020204"/>
                <a:ea typeface="メイリオ" panose="020B0604030504040204" pitchFamily="50" charset="-128"/>
              </a:rPr>
              <a:t>年　　</a:t>
            </a:r>
            <a:r>
              <a:rPr lang="en-US" altLang="ja-JP" sz="1600" dirty="0">
                <a:solidFill>
                  <a:prstClr val="black"/>
                </a:solidFill>
                <a:latin typeface="Trebuchet MS" panose="020B0603020202020204"/>
                <a:ea typeface="メイリオ" panose="020B0604030504040204" pitchFamily="50" charset="-128"/>
              </a:rPr>
              <a:t>16</a:t>
            </a:r>
            <a:r>
              <a:rPr lang="ja-JP" altLang="en-US" sz="1600" dirty="0">
                <a:solidFill>
                  <a:prstClr val="black"/>
                </a:solidFill>
                <a:latin typeface="Trebuchet MS" panose="020B0603020202020204"/>
                <a:ea typeface="メイリオ" panose="020B0604030504040204" pitchFamily="50" charset="-128"/>
              </a:rPr>
              <a:t>軒</a:t>
            </a:r>
          </a:p>
        </p:txBody>
      </p:sp>
      <p:pic>
        <p:nvPicPr>
          <p:cNvPr id="4" name="図 3">
            <a:extLst>
              <a:ext uri="{FF2B5EF4-FFF2-40B4-BE49-F238E27FC236}">
                <a16:creationId xmlns:a16="http://schemas.microsoft.com/office/drawing/2014/main" id="{D9A87D5D-21EC-4585-9D77-45D1CE11C0EA}"/>
              </a:ext>
            </a:extLst>
          </p:cNvPr>
          <p:cNvPicPr>
            <a:picLocks noChangeAspect="1"/>
          </p:cNvPicPr>
          <p:nvPr/>
        </p:nvPicPr>
        <p:blipFill>
          <a:blip r:embed="rId3"/>
          <a:stretch>
            <a:fillRect/>
          </a:stretch>
        </p:blipFill>
        <p:spPr>
          <a:xfrm>
            <a:off x="1211383" y="4398186"/>
            <a:ext cx="3444151" cy="2184757"/>
          </a:xfrm>
          <a:prstGeom prst="rect">
            <a:avLst/>
          </a:prstGeom>
        </p:spPr>
      </p:pic>
      <p:sp>
        <p:nvSpPr>
          <p:cNvPr id="8" name="テキスト ボックス 7">
            <a:extLst>
              <a:ext uri="{FF2B5EF4-FFF2-40B4-BE49-F238E27FC236}">
                <a16:creationId xmlns:a16="http://schemas.microsoft.com/office/drawing/2014/main" id="{8F0620EA-981D-E106-196C-39830FEF2818}"/>
              </a:ext>
            </a:extLst>
          </p:cNvPr>
          <p:cNvSpPr txBox="1"/>
          <p:nvPr/>
        </p:nvSpPr>
        <p:spPr>
          <a:xfrm>
            <a:off x="1404423" y="3013501"/>
            <a:ext cx="1949418" cy="830997"/>
          </a:xfrm>
          <a:prstGeom prst="rect">
            <a:avLst/>
          </a:prstGeom>
          <a:noFill/>
        </p:spPr>
        <p:txBody>
          <a:bodyPr wrap="square" rtlCol="0">
            <a:spAutoFit/>
          </a:bodyPr>
          <a:lstStyle/>
          <a:p>
            <a:pPr defTabSz="457200"/>
            <a:r>
              <a:rPr lang="ja-JP" altLang="en-US" sz="1600" dirty="0">
                <a:solidFill>
                  <a:prstClr val="black"/>
                </a:solidFill>
                <a:latin typeface="Trebuchet MS" panose="020B0603020202020204"/>
                <a:ea typeface="メイリオ" panose="020B0604030504040204" pitchFamily="50" charset="-128"/>
              </a:rPr>
              <a:t>入湯客数</a:t>
            </a:r>
            <a:endParaRPr lang="en-US" altLang="ja-JP" sz="1600" dirty="0">
              <a:solidFill>
                <a:prstClr val="black"/>
              </a:solidFill>
              <a:latin typeface="Trebuchet MS" panose="020B0603020202020204"/>
              <a:ea typeface="メイリオ" panose="020B0604030504040204" pitchFamily="50" charset="-128"/>
            </a:endParaRPr>
          </a:p>
          <a:p>
            <a:pPr defTabSz="457200"/>
            <a:r>
              <a:rPr lang="en-US" altLang="ja-JP" sz="1600" dirty="0">
                <a:solidFill>
                  <a:prstClr val="black"/>
                </a:solidFill>
                <a:latin typeface="Trebuchet MS" panose="020B0603020202020204"/>
                <a:ea typeface="メイリオ" panose="020B0604030504040204" pitchFamily="50" charset="-128"/>
              </a:rPr>
              <a:t>1973</a:t>
            </a:r>
            <a:r>
              <a:rPr lang="ja-JP" altLang="en-US" sz="1600" dirty="0">
                <a:solidFill>
                  <a:prstClr val="black"/>
                </a:solidFill>
                <a:latin typeface="Trebuchet MS" panose="020B0603020202020204"/>
                <a:ea typeface="メイリオ" panose="020B0604030504040204" pitchFamily="50" charset="-128"/>
              </a:rPr>
              <a:t>年　</a:t>
            </a:r>
            <a:r>
              <a:rPr lang="en-US" altLang="ja-JP" sz="1600" dirty="0">
                <a:solidFill>
                  <a:prstClr val="black"/>
                </a:solidFill>
                <a:latin typeface="Trebuchet MS" panose="020B0603020202020204"/>
                <a:ea typeface="メイリオ" panose="020B0604030504040204" pitchFamily="50" charset="-128"/>
              </a:rPr>
              <a:t>728,011</a:t>
            </a:r>
            <a:r>
              <a:rPr lang="ja-JP" altLang="en-US" sz="1600" dirty="0">
                <a:solidFill>
                  <a:prstClr val="black"/>
                </a:solidFill>
                <a:latin typeface="Trebuchet MS" panose="020B0603020202020204"/>
                <a:ea typeface="メイリオ" panose="020B0604030504040204" pitchFamily="50" charset="-128"/>
              </a:rPr>
              <a:t>人</a:t>
            </a:r>
            <a:r>
              <a:rPr lang="en-US" altLang="ja-JP" sz="1600" dirty="0">
                <a:solidFill>
                  <a:prstClr val="black"/>
                </a:solidFill>
                <a:latin typeface="Trebuchet MS" panose="020B0603020202020204"/>
                <a:ea typeface="メイリオ" panose="020B0604030504040204" pitchFamily="50" charset="-128"/>
              </a:rPr>
              <a:t>2023</a:t>
            </a:r>
            <a:r>
              <a:rPr lang="ja-JP" altLang="en-US" sz="1600" dirty="0">
                <a:solidFill>
                  <a:prstClr val="black"/>
                </a:solidFill>
                <a:latin typeface="Trebuchet MS" panose="020B0603020202020204"/>
                <a:ea typeface="メイリオ" panose="020B0604030504040204" pitchFamily="50" charset="-128"/>
              </a:rPr>
              <a:t>年　</a:t>
            </a:r>
            <a:r>
              <a:rPr lang="en-US" altLang="ja-JP" sz="1600" dirty="0">
                <a:solidFill>
                  <a:prstClr val="black"/>
                </a:solidFill>
                <a:latin typeface="Trebuchet MS" panose="020B0603020202020204"/>
                <a:ea typeface="メイリオ" panose="020B0604030504040204" pitchFamily="50" charset="-128"/>
              </a:rPr>
              <a:t>113,024</a:t>
            </a:r>
            <a:r>
              <a:rPr lang="ja-JP" altLang="en-US" sz="1600" dirty="0">
                <a:solidFill>
                  <a:prstClr val="black"/>
                </a:solidFill>
                <a:latin typeface="Trebuchet MS" panose="020B0603020202020204"/>
                <a:ea typeface="メイリオ" panose="020B0604030504040204" pitchFamily="50" charset="-128"/>
              </a:rPr>
              <a:t>人</a:t>
            </a:r>
          </a:p>
        </p:txBody>
      </p:sp>
      <p:sp>
        <p:nvSpPr>
          <p:cNvPr id="12" name="正方形/長方形 11">
            <a:extLst>
              <a:ext uri="{FF2B5EF4-FFF2-40B4-BE49-F238E27FC236}">
                <a16:creationId xmlns:a16="http://schemas.microsoft.com/office/drawing/2014/main" id="{82758DD3-AAA0-750C-F994-7205EBBAA5BC}"/>
              </a:ext>
            </a:extLst>
          </p:cNvPr>
          <p:cNvSpPr/>
          <p:nvPr/>
        </p:nvSpPr>
        <p:spPr>
          <a:xfrm>
            <a:off x="6413930" y="3927743"/>
            <a:ext cx="4863495" cy="1875632"/>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57816">
              <a:spcBef>
                <a:spcPts val="600"/>
              </a:spcBef>
            </a:pPr>
            <a:r>
              <a:rPr lang="ja-JP" altLang="en-US" dirty="0">
                <a:solidFill>
                  <a:srgbClr val="C00000"/>
                </a:solidFill>
                <a:latin typeface="ＭＳ Ｐゴシック" panose="020B0600070205080204" pitchFamily="50" charset="-128"/>
                <a:ea typeface="ＭＳ Ｐゴシック" panose="020B0600070205080204" pitchFamily="50" charset="-128"/>
              </a:rPr>
              <a:t>俵山温泉が抱える</a:t>
            </a:r>
            <a:r>
              <a:rPr lang="en-US" altLang="ja-JP" dirty="0">
                <a:solidFill>
                  <a:srgbClr val="C00000"/>
                </a:solidFill>
                <a:latin typeface="ＭＳ Ｐゴシック" panose="020B0600070205080204" pitchFamily="50" charset="-128"/>
                <a:ea typeface="ＭＳ Ｐゴシック" panose="020B0600070205080204" pitchFamily="50" charset="-128"/>
              </a:rPr>
              <a:t>4</a:t>
            </a:r>
            <a:r>
              <a:rPr lang="ja-JP" altLang="en-US" dirty="0">
                <a:solidFill>
                  <a:srgbClr val="C00000"/>
                </a:solidFill>
                <a:latin typeface="ＭＳ Ｐゴシック" panose="020B0600070205080204" pitchFamily="50" charset="-128"/>
                <a:ea typeface="ＭＳ Ｐゴシック" panose="020B0600070205080204" pitchFamily="50" charset="-128"/>
              </a:rPr>
              <a:t>つの問題点</a:t>
            </a:r>
            <a:endParaRPr lang="en-US" altLang="ja-JP" dirty="0">
              <a:solidFill>
                <a:srgbClr val="C00000"/>
              </a:solidFill>
              <a:latin typeface="ＭＳ Ｐゴシック" panose="020B0600070205080204" pitchFamily="50" charset="-128"/>
              <a:ea typeface="ＭＳ Ｐゴシック" panose="020B0600070205080204" pitchFamily="50" charset="-128"/>
            </a:endParaRPr>
          </a:p>
          <a:p>
            <a:pPr defTabSz="957816">
              <a:spcBef>
                <a:spcPts val="600"/>
              </a:spcBef>
            </a:pPr>
            <a:r>
              <a:rPr lang="ja-JP" altLang="en-US" sz="1600" dirty="0">
                <a:solidFill>
                  <a:srgbClr val="221815"/>
                </a:solidFill>
                <a:latin typeface="ＭＳ Ｐゴシック" panose="020B0600070205080204" pitchFamily="50" charset="-128"/>
                <a:ea typeface="ＭＳ Ｐゴシック" panose="020B0600070205080204" pitchFamily="50" charset="-128"/>
              </a:rPr>
              <a:t>・空き旅館や空き店舗の増加とその有効活用。</a:t>
            </a:r>
            <a:endParaRPr lang="en-US" altLang="ja-JP" sz="1600" dirty="0">
              <a:solidFill>
                <a:srgbClr val="221815"/>
              </a:solidFill>
              <a:latin typeface="ＭＳ Ｐゴシック" panose="020B0600070205080204" pitchFamily="50" charset="-128"/>
              <a:ea typeface="ＭＳ Ｐゴシック" panose="020B0600070205080204" pitchFamily="50" charset="-128"/>
            </a:endParaRPr>
          </a:p>
          <a:p>
            <a:pPr defTabSz="957816">
              <a:spcBef>
                <a:spcPts val="600"/>
              </a:spcBef>
            </a:pPr>
            <a:r>
              <a:rPr lang="ja-JP" altLang="en-US" sz="1600" dirty="0">
                <a:solidFill>
                  <a:srgbClr val="221815"/>
                </a:solidFill>
                <a:latin typeface="ＭＳ Ｐゴシック" panose="020B0600070205080204" pitchFamily="50" charset="-128"/>
                <a:ea typeface="ＭＳ Ｐゴシック" panose="020B0600070205080204" pitchFamily="50" charset="-128"/>
              </a:rPr>
              <a:t>・高齢化に伴う旅館の廃業、困難な事業承継。</a:t>
            </a:r>
            <a:endParaRPr lang="en-US" altLang="ja-JP" sz="1600" dirty="0">
              <a:solidFill>
                <a:srgbClr val="221815"/>
              </a:solidFill>
              <a:latin typeface="ＭＳ Ｐゴシック" panose="020B0600070205080204" pitchFamily="50" charset="-128"/>
              <a:ea typeface="ＭＳ Ｐゴシック" panose="020B0600070205080204" pitchFamily="50" charset="-128"/>
            </a:endParaRPr>
          </a:p>
          <a:p>
            <a:pPr defTabSz="957816">
              <a:spcBef>
                <a:spcPts val="600"/>
              </a:spcBef>
            </a:pPr>
            <a:r>
              <a:rPr lang="ja-JP" altLang="en-US" sz="1600" dirty="0">
                <a:solidFill>
                  <a:srgbClr val="221815"/>
                </a:solidFill>
                <a:latin typeface="ＭＳ Ｐゴシック" panose="020B0600070205080204" pitchFamily="50" charset="-128"/>
                <a:ea typeface="ＭＳ Ｐゴシック" panose="020B0600070205080204" pitchFamily="50" charset="-128"/>
              </a:rPr>
              <a:t>・経営悪化に伴う温泉施設の有効活用。</a:t>
            </a:r>
            <a:endParaRPr lang="en-US" altLang="ja-JP" sz="1600" dirty="0">
              <a:solidFill>
                <a:srgbClr val="221815"/>
              </a:solidFill>
              <a:latin typeface="ＭＳ Ｐゴシック" panose="020B0600070205080204" pitchFamily="50" charset="-128"/>
              <a:ea typeface="ＭＳ Ｐゴシック" panose="020B0600070205080204" pitchFamily="50" charset="-128"/>
            </a:endParaRPr>
          </a:p>
          <a:p>
            <a:pPr defTabSz="957816">
              <a:spcBef>
                <a:spcPts val="600"/>
              </a:spcBef>
            </a:pPr>
            <a:r>
              <a:rPr lang="ja-JP" altLang="en-US" sz="1600" dirty="0">
                <a:solidFill>
                  <a:srgbClr val="221815"/>
                </a:solidFill>
                <a:latin typeface="ＭＳ Ｐゴシック" panose="020B0600070205080204" pitchFamily="50" charset="-128"/>
                <a:ea typeface="ＭＳ Ｐゴシック" panose="020B0600070205080204" pitchFamily="50" charset="-128"/>
              </a:rPr>
              <a:t>・公共的施設の老朽化（トイレ、道路、橋梁、河川）。</a:t>
            </a:r>
            <a:endParaRPr lang="en-US" altLang="ja-JP" sz="1600" dirty="0">
              <a:solidFill>
                <a:srgbClr val="221815"/>
              </a:solidFill>
              <a:latin typeface="ＭＳ Ｐゴシック" panose="020B0600070205080204" pitchFamily="50" charset="-128"/>
              <a:ea typeface="ＭＳ Ｐゴシック" panose="020B0600070205080204" pitchFamily="50" charset="-128"/>
            </a:endParaRPr>
          </a:p>
        </p:txBody>
      </p:sp>
      <p:graphicFrame>
        <p:nvGraphicFramePr>
          <p:cNvPr id="13" name="図表 12">
            <a:extLst>
              <a:ext uri="{FF2B5EF4-FFF2-40B4-BE49-F238E27FC236}">
                <a16:creationId xmlns:a16="http://schemas.microsoft.com/office/drawing/2014/main" id="{C5AC6B51-02AB-616E-8F08-CC8643D2781D}"/>
              </a:ext>
            </a:extLst>
          </p:cNvPr>
          <p:cNvGraphicFramePr/>
          <p:nvPr>
            <p:extLst>
              <p:ext uri="{D42A27DB-BD31-4B8C-83A1-F6EECF244321}">
                <p14:modId xmlns:p14="http://schemas.microsoft.com/office/powerpoint/2010/main" val="3768976378"/>
              </p:ext>
            </p:extLst>
          </p:nvPr>
        </p:nvGraphicFramePr>
        <p:xfrm>
          <a:off x="6505371" y="919479"/>
          <a:ext cx="4282206" cy="28517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正方形/長方形 13">
            <a:extLst>
              <a:ext uri="{FF2B5EF4-FFF2-40B4-BE49-F238E27FC236}">
                <a16:creationId xmlns:a16="http://schemas.microsoft.com/office/drawing/2014/main" id="{850B52B0-4129-7ABC-2A93-B59A6F70D357}"/>
              </a:ext>
            </a:extLst>
          </p:cNvPr>
          <p:cNvSpPr/>
          <p:nvPr/>
        </p:nvSpPr>
        <p:spPr>
          <a:xfrm>
            <a:off x="8025451" y="2362398"/>
            <a:ext cx="1242046" cy="369332"/>
          </a:xfrm>
          <a:prstGeom prst="rect">
            <a:avLst/>
          </a:prstGeom>
        </p:spPr>
        <p:txBody>
          <a:bodyPr wrap="square">
            <a:spAutoFit/>
          </a:bodyPr>
          <a:lstStyle/>
          <a:p>
            <a:pPr algn="ctr" defTabSz="957816"/>
            <a:r>
              <a:rPr lang="ja-JP" altLang="en-US" dirty="0">
                <a:solidFill>
                  <a:srgbClr val="FF0000"/>
                </a:solidFill>
                <a:latin typeface="Calibri"/>
                <a:ea typeface="ＭＳ Ｐゴシック" panose="020B0600070205080204" pitchFamily="50" charset="-128"/>
              </a:rPr>
              <a:t>悪循環</a:t>
            </a:r>
          </a:p>
        </p:txBody>
      </p:sp>
      <p:sp>
        <p:nvSpPr>
          <p:cNvPr id="15" name="object 9">
            <a:extLst>
              <a:ext uri="{FF2B5EF4-FFF2-40B4-BE49-F238E27FC236}">
                <a16:creationId xmlns:a16="http://schemas.microsoft.com/office/drawing/2014/main" id="{7B5CCC98-26CD-CDD0-256F-8408FECBC792}"/>
              </a:ext>
            </a:extLst>
          </p:cNvPr>
          <p:cNvSpPr txBox="1"/>
          <p:nvPr/>
        </p:nvSpPr>
        <p:spPr>
          <a:xfrm>
            <a:off x="6413931" y="545230"/>
            <a:ext cx="3464880" cy="227626"/>
          </a:xfrm>
          <a:prstGeom prst="rect">
            <a:avLst/>
          </a:prstGeom>
        </p:spPr>
        <p:txBody>
          <a:bodyPr vert="horz" wrap="square" lIns="0" tIns="12065" rIns="0" bIns="0" rtlCol="0">
            <a:spAutoFit/>
          </a:bodyPr>
          <a:lstStyle/>
          <a:p>
            <a:pPr marL="12700" defTabSz="957816">
              <a:spcBef>
                <a:spcPts val="95"/>
              </a:spcBef>
            </a:pPr>
            <a:r>
              <a:rPr lang="ja-JP" altLang="en-US" sz="1400" spc="-5" dirty="0">
                <a:solidFill>
                  <a:srgbClr val="3B3B3B"/>
                </a:solidFill>
                <a:latin typeface="ＭＳ Ｐゴシック" panose="020B0600070205080204" pitchFamily="50" charset="-128"/>
                <a:ea typeface="ＭＳ Ｐゴシック" panose="020B0600070205080204" pitchFamily="50" charset="-128"/>
                <a:cs typeface="Yu Gothic"/>
              </a:rPr>
              <a:t>高齢化と旅館運営における負のスパイラル</a:t>
            </a:r>
            <a:endParaRPr sz="1400" dirty="0">
              <a:solidFill>
                <a:prstClr val="black"/>
              </a:solidFill>
              <a:cs typeface="Yu Gothic"/>
            </a:endParaRPr>
          </a:p>
        </p:txBody>
      </p:sp>
      <p:sp>
        <p:nvSpPr>
          <p:cNvPr id="16" name="正方形/長方形 15">
            <a:extLst>
              <a:ext uri="{FF2B5EF4-FFF2-40B4-BE49-F238E27FC236}">
                <a16:creationId xmlns:a16="http://schemas.microsoft.com/office/drawing/2014/main" id="{DEE27B77-DFED-D3BB-80E9-3C3975A9302C}"/>
              </a:ext>
            </a:extLst>
          </p:cNvPr>
          <p:cNvSpPr/>
          <p:nvPr/>
        </p:nvSpPr>
        <p:spPr>
          <a:xfrm>
            <a:off x="5845601" y="6080374"/>
            <a:ext cx="5431824" cy="563537"/>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7816"/>
            <a:endParaRPr lang="ja-JP" altLang="en-US" sz="1900" dirty="0">
              <a:solidFill>
                <a:prstClr val="white"/>
              </a:solidFill>
              <a:latin typeface="Calibri"/>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A7AE265C-3D00-0B54-E5FE-8517FC68DEC7}"/>
              </a:ext>
            </a:extLst>
          </p:cNvPr>
          <p:cNvSpPr txBox="1"/>
          <p:nvPr/>
        </p:nvSpPr>
        <p:spPr>
          <a:xfrm>
            <a:off x="5908138" y="6121278"/>
            <a:ext cx="5271866" cy="461665"/>
          </a:xfrm>
          <a:prstGeom prst="rect">
            <a:avLst/>
          </a:prstGeom>
          <a:noFill/>
        </p:spPr>
        <p:txBody>
          <a:bodyPr wrap="square">
            <a:spAutoFit/>
          </a:bodyPr>
          <a:lstStyle/>
          <a:p>
            <a:r>
              <a:rPr kumimoji="1" lang="ja-JP" altLang="en-US" sz="2400" b="0"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アルベルゴ・ディフーゾ（分散型ホテル）</a:t>
            </a:r>
            <a:endParaRPr lang="ja-JP" altLang="en-US" sz="2400" dirty="0">
              <a:solidFill>
                <a:srgbClr val="FF0000"/>
              </a:solidFill>
            </a:endParaRPr>
          </a:p>
        </p:txBody>
      </p:sp>
      <p:sp>
        <p:nvSpPr>
          <p:cNvPr id="18" name="右矢印 38">
            <a:extLst>
              <a:ext uri="{FF2B5EF4-FFF2-40B4-BE49-F238E27FC236}">
                <a16:creationId xmlns:a16="http://schemas.microsoft.com/office/drawing/2014/main" id="{EEC4F73F-8700-C246-CD23-104F4B60EB67}"/>
              </a:ext>
            </a:extLst>
          </p:cNvPr>
          <p:cNvSpPr/>
          <p:nvPr/>
        </p:nvSpPr>
        <p:spPr>
          <a:xfrm rot="16200000" flipH="1">
            <a:off x="5867576" y="5455734"/>
            <a:ext cx="364421" cy="561343"/>
          </a:xfrm>
          <a:prstGeom prst="rightArrow">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957816"/>
            <a:endParaRPr lang="ja-JP" altLang="en-US" sz="1900" dirty="0">
              <a:solidFill>
                <a:prstClr val="white"/>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266999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正方形/長方形 69"/>
          <p:cNvSpPr/>
          <p:nvPr/>
        </p:nvSpPr>
        <p:spPr>
          <a:xfrm>
            <a:off x="387452" y="319736"/>
            <a:ext cx="4471610" cy="4803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spcCol="0" rtlCol="0" anchor="ctr"/>
          <a:lstStyle/>
          <a:p>
            <a:pPr algn="ctr" defTabSz="957816"/>
            <a:endParaRPr lang="ja-JP" altLang="en-US" sz="1900" dirty="0">
              <a:solidFill>
                <a:prstClr val="white"/>
              </a:solidFill>
              <a:latin typeface="Calibri"/>
              <a:ea typeface="ＭＳ Ｐゴシック" panose="020B0600070205080204" pitchFamily="50" charset="-128"/>
            </a:endParaRPr>
          </a:p>
        </p:txBody>
      </p:sp>
      <p:sp>
        <p:nvSpPr>
          <p:cNvPr id="13" name="Rectangle 17"/>
          <p:cNvSpPr>
            <a:spLocks noChangeArrowheads="1"/>
          </p:cNvSpPr>
          <p:nvPr/>
        </p:nvSpPr>
        <p:spPr bwMode="auto">
          <a:xfrm>
            <a:off x="524051" y="378817"/>
            <a:ext cx="43350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1pPr>
            <a:lvl2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2pPr>
            <a:lvl3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3pPr>
            <a:lvl4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4pPr>
            <a:lvl5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957816"/>
            <a:r>
              <a:rPr lang="ja-JP" altLang="en-US" sz="2400" b="1" dirty="0">
                <a:solidFill>
                  <a:srgbClr val="FFFFFF"/>
                </a:solidFill>
                <a:ea typeface="ﾂ" charset="-128"/>
              </a:rPr>
              <a:t>「俵山温泉街活性化ビジョン」</a:t>
            </a:r>
            <a:endParaRPr lang="en-US" altLang="ja-JP" sz="2400" b="1" dirty="0">
              <a:solidFill>
                <a:srgbClr val="FFFFFF"/>
              </a:solidFill>
              <a:ea typeface="ﾂ" charset="-128"/>
            </a:endParaRPr>
          </a:p>
        </p:txBody>
      </p:sp>
      <p:sp>
        <p:nvSpPr>
          <p:cNvPr id="4" name="正方形/長方形 3"/>
          <p:cNvSpPr/>
          <p:nvPr/>
        </p:nvSpPr>
        <p:spPr>
          <a:xfrm>
            <a:off x="6527807" y="559901"/>
            <a:ext cx="4882064" cy="2308324"/>
          </a:xfrm>
          <a:prstGeom prst="rect">
            <a:avLst/>
          </a:prstGeom>
          <a:noFill/>
          <a:ln w="28575">
            <a:solidFill>
              <a:srgbClr val="002060"/>
            </a:solidFill>
          </a:ln>
        </p:spPr>
        <p:txBody>
          <a:bodyPr wrap="square">
            <a:spAutoFit/>
          </a:bodyPr>
          <a:lstStyle/>
          <a:p>
            <a:pPr defTabSz="957816"/>
            <a:r>
              <a:rPr lang="ja-JP" altLang="en-US" dirty="0">
                <a:solidFill>
                  <a:prstClr val="black"/>
                </a:solidFill>
                <a:latin typeface="Calibri"/>
                <a:ea typeface="ＭＳ Ｐゴシック" panose="020B0600070205080204" pitchFamily="50" charset="-128"/>
              </a:rPr>
              <a:t>〇温泉街全体をひとつの旅館として、中心的</a:t>
            </a:r>
            <a:endParaRPr lang="en-US" altLang="ja-JP" dirty="0">
              <a:solidFill>
                <a:prstClr val="black"/>
              </a:solidFill>
              <a:latin typeface="Calibri"/>
              <a:ea typeface="ＭＳ Ｐゴシック" panose="020B0600070205080204" pitchFamily="50" charset="-128"/>
            </a:endParaRPr>
          </a:p>
          <a:p>
            <a:pPr defTabSz="957816"/>
            <a:r>
              <a:rPr lang="ja-JP" altLang="en-US" dirty="0">
                <a:solidFill>
                  <a:prstClr val="black"/>
                </a:solidFill>
                <a:latin typeface="Calibri"/>
                <a:ea typeface="ＭＳ Ｐゴシック" panose="020B0600070205080204" pitchFamily="50" charset="-128"/>
              </a:rPr>
              <a:t>　　事業者（民間）が一体的な運営</a:t>
            </a:r>
          </a:p>
          <a:p>
            <a:pPr defTabSz="957816"/>
            <a:r>
              <a:rPr lang="ja-JP" altLang="en-US" dirty="0">
                <a:solidFill>
                  <a:prstClr val="black"/>
                </a:solidFill>
                <a:latin typeface="Calibri"/>
                <a:ea typeface="ＭＳ Ｐゴシック" panose="020B0600070205080204" pitchFamily="50" charset="-128"/>
              </a:rPr>
              <a:t>〇これまでの旅館経営を行いながら、稼働して</a:t>
            </a:r>
            <a:endParaRPr lang="en-US" altLang="ja-JP" dirty="0">
              <a:solidFill>
                <a:prstClr val="black"/>
              </a:solidFill>
              <a:latin typeface="Calibri"/>
              <a:ea typeface="ＭＳ Ｐゴシック" panose="020B0600070205080204" pitchFamily="50" charset="-128"/>
            </a:endParaRPr>
          </a:p>
          <a:p>
            <a:pPr defTabSz="957816"/>
            <a:r>
              <a:rPr lang="ja-JP" altLang="en-US" dirty="0">
                <a:solidFill>
                  <a:prstClr val="black"/>
                </a:solidFill>
                <a:latin typeface="Calibri"/>
                <a:ea typeface="ＭＳ Ｐゴシック" panose="020B0600070205080204" pitchFamily="50" charset="-128"/>
              </a:rPr>
              <a:t>　　いない空き部屋を有効活用</a:t>
            </a:r>
          </a:p>
          <a:p>
            <a:pPr defTabSz="957816"/>
            <a:r>
              <a:rPr lang="ja-JP" altLang="en-US" dirty="0">
                <a:solidFill>
                  <a:prstClr val="black"/>
                </a:solidFill>
                <a:latin typeface="Calibri"/>
                <a:ea typeface="ＭＳ Ｐゴシック" panose="020B0600070205080204" pitchFamily="50" charset="-128"/>
              </a:rPr>
              <a:t>〇住居と兼ねている場合であっても家守として</a:t>
            </a:r>
            <a:endParaRPr lang="en-US" altLang="ja-JP" dirty="0">
              <a:solidFill>
                <a:prstClr val="black"/>
              </a:solidFill>
              <a:latin typeface="Calibri"/>
              <a:ea typeface="ＭＳ Ｐゴシック" panose="020B0600070205080204" pitchFamily="50" charset="-128"/>
            </a:endParaRPr>
          </a:p>
          <a:p>
            <a:pPr defTabSz="957816"/>
            <a:r>
              <a:rPr lang="ja-JP" altLang="en-US" dirty="0">
                <a:solidFill>
                  <a:prstClr val="black"/>
                </a:solidFill>
                <a:latin typeface="Calibri"/>
                <a:ea typeface="ＭＳ Ｐゴシック" panose="020B0600070205080204" pitchFamily="50" charset="-128"/>
              </a:rPr>
              <a:t>　　対応</a:t>
            </a:r>
          </a:p>
          <a:p>
            <a:pPr defTabSz="957816"/>
            <a:r>
              <a:rPr lang="ja-JP" altLang="en-US" dirty="0">
                <a:solidFill>
                  <a:prstClr val="black"/>
                </a:solidFill>
                <a:latin typeface="Calibri"/>
                <a:ea typeface="ＭＳ Ｐゴシック" panose="020B0600070205080204" pitchFamily="50" charset="-128"/>
              </a:rPr>
              <a:t>〇温泉街の景観を維持し、温泉街全体のエリ</a:t>
            </a:r>
            <a:endParaRPr lang="en-US" altLang="ja-JP" dirty="0">
              <a:solidFill>
                <a:prstClr val="black"/>
              </a:solidFill>
              <a:latin typeface="Calibri"/>
              <a:ea typeface="ＭＳ Ｐゴシック" panose="020B0600070205080204" pitchFamily="50" charset="-128"/>
            </a:endParaRPr>
          </a:p>
          <a:p>
            <a:pPr defTabSz="957816"/>
            <a:r>
              <a:rPr lang="ja-JP" altLang="en-US" dirty="0">
                <a:solidFill>
                  <a:prstClr val="black"/>
                </a:solidFill>
                <a:latin typeface="Calibri"/>
                <a:ea typeface="ＭＳ Ｐゴシック" panose="020B0600070205080204" pitchFamily="50" charset="-128"/>
              </a:rPr>
              <a:t>　　ア価値を高める</a:t>
            </a:r>
            <a:r>
              <a:rPr lang="ja-JP" altLang="en-US" sz="1200" dirty="0">
                <a:solidFill>
                  <a:prstClr val="black"/>
                </a:solidFill>
                <a:latin typeface="Calibri"/>
                <a:ea typeface="ＭＳ Ｐゴシック" panose="020B0600070205080204" pitchFamily="50" charset="-128"/>
              </a:rPr>
              <a:t>	</a:t>
            </a:r>
          </a:p>
        </p:txBody>
      </p:sp>
      <p:pic>
        <p:nvPicPr>
          <p:cNvPr id="2" name="図 1">
            <a:extLst>
              <a:ext uri="{FF2B5EF4-FFF2-40B4-BE49-F238E27FC236}">
                <a16:creationId xmlns:a16="http://schemas.microsoft.com/office/drawing/2014/main" id="{0574E3E6-DF42-616F-9EF6-9418D6579C82}"/>
              </a:ext>
            </a:extLst>
          </p:cNvPr>
          <p:cNvPicPr>
            <a:picLocks noChangeAspect="1"/>
          </p:cNvPicPr>
          <p:nvPr/>
        </p:nvPicPr>
        <p:blipFill>
          <a:blip r:embed="rId3"/>
          <a:stretch>
            <a:fillRect/>
          </a:stretch>
        </p:blipFill>
        <p:spPr>
          <a:xfrm>
            <a:off x="442823" y="1142243"/>
            <a:ext cx="5313343" cy="4704272"/>
          </a:xfrm>
          <a:prstGeom prst="rect">
            <a:avLst/>
          </a:prstGeom>
        </p:spPr>
      </p:pic>
      <p:sp>
        <p:nvSpPr>
          <p:cNvPr id="5" name="テキスト ボックス 4">
            <a:extLst>
              <a:ext uri="{FF2B5EF4-FFF2-40B4-BE49-F238E27FC236}">
                <a16:creationId xmlns:a16="http://schemas.microsoft.com/office/drawing/2014/main" id="{2CC73B0D-AE8E-F627-AA20-91FC9DC859C3}"/>
              </a:ext>
            </a:extLst>
          </p:cNvPr>
          <p:cNvSpPr txBox="1"/>
          <p:nvPr/>
        </p:nvSpPr>
        <p:spPr>
          <a:xfrm>
            <a:off x="6177517" y="3258176"/>
            <a:ext cx="4974566" cy="646331"/>
          </a:xfrm>
          <a:prstGeom prst="rect">
            <a:avLst/>
          </a:prstGeom>
          <a:noFill/>
        </p:spPr>
        <p:txBody>
          <a:bodyPr wrap="square" rtlCol="0">
            <a:spAutoFit/>
          </a:bodyPr>
          <a:lstStyle/>
          <a:p>
            <a:r>
              <a:rPr kumimoji="1" lang="ja-JP" altLang="en-US" dirty="0"/>
              <a:t>温泉地としての魅力を高め、人の流れを生み出すためのゾーニング計画</a:t>
            </a:r>
          </a:p>
        </p:txBody>
      </p:sp>
      <p:pic>
        <p:nvPicPr>
          <p:cNvPr id="7" name="図 6">
            <a:extLst>
              <a:ext uri="{FF2B5EF4-FFF2-40B4-BE49-F238E27FC236}">
                <a16:creationId xmlns:a16="http://schemas.microsoft.com/office/drawing/2014/main" id="{195999F8-9D8A-0208-C0F2-BE5C0F12F9BC}"/>
              </a:ext>
            </a:extLst>
          </p:cNvPr>
          <p:cNvPicPr>
            <a:picLocks noChangeAspect="1"/>
          </p:cNvPicPr>
          <p:nvPr/>
        </p:nvPicPr>
        <p:blipFill rotWithShape="1">
          <a:blip r:embed="rId4"/>
          <a:srcRect l="12239" t="39845" r="48211" b="33023"/>
          <a:stretch/>
        </p:blipFill>
        <p:spPr>
          <a:xfrm>
            <a:off x="6177517" y="3989776"/>
            <a:ext cx="5571660" cy="2548185"/>
          </a:xfrm>
          <a:prstGeom prst="rect">
            <a:avLst/>
          </a:prstGeom>
        </p:spPr>
      </p:pic>
    </p:spTree>
    <p:extLst>
      <p:ext uri="{BB962C8B-B14F-4D97-AF65-F5344CB8AC3E}">
        <p14:creationId xmlns:p14="http://schemas.microsoft.com/office/powerpoint/2010/main" val="3485952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正方形/長方形 69"/>
          <p:cNvSpPr/>
          <p:nvPr/>
        </p:nvSpPr>
        <p:spPr>
          <a:xfrm>
            <a:off x="1148184" y="572406"/>
            <a:ext cx="2238829" cy="4803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spcCol="0" rtlCol="0" anchor="ctr"/>
          <a:lstStyle/>
          <a:p>
            <a:pPr algn="ctr" defTabSz="957816"/>
            <a:endParaRPr lang="ja-JP" altLang="en-US" sz="1900" dirty="0">
              <a:solidFill>
                <a:prstClr val="white"/>
              </a:solidFill>
              <a:latin typeface="Calibri"/>
              <a:ea typeface="ＭＳ Ｐゴシック" panose="020B0600070205080204" pitchFamily="50" charset="-128"/>
            </a:endParaRPr>
          </a:p>
        </p:txBody>
      </p:sp>
      <p:sp>
        <p:nvSpPr>
          <p:cNvPr id="13" name="Rectangle 17"/>
          <p:cNvSpPr>
            <a:spLocks noChangeArrowheads="1"/>
          </p:cNvSpPr>
          <p:nvPr/>
        </p:nvSpPr>
        <p:spPr bwMode="auto">
          <a:xfrm>
            <a:off x="1308343" y="724282"/>
            <a:ext cx="19762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1pPr>
            <a:lvl2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2pPr>
            <a:lvl3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3pPr>
            <a:lvl4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4pPr>
            <a:lvl5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957816"/>
            <a:r>
              <a:rPr lang="ja-JP" altLang="en-US" sz="1600" b="1" dirty="0">
                <a:solidFill>
                  <a:srgbClr val="FFFFFF"/>
                </a:solidFill>
                <a:ea typeface="ﾂ" charset="-128"/>
              </a:rPr>
              <a:t>目指すべき方向性</a:t>
            </a:r>
          </a:p>
        </p:txBody>
      </p:sp>
      <p:cxnSp>
        <p:nvCxnSpPr>
          <p:cNvPr id="82" name="Straight Arrow Connector 5">
            <a:extLst>
              <a:ext uri="{FF2B5EF4-FFF2-40B4-BE49-F238E27FC236}">
                <a16:creationId xmlns:a16="http://schemas.microsoft.com/office/drawing/2014/main" id="{20896ACD-2AEA-F697-FDF1-D06188041E3C}"/>
              </a:ext>
            </a:extLst>
          </p:cNvPr>
          <p:cNvCxnSpPr/>
          <p:nvPr/>
        </p:nvCxnSpPr>
        <p:spPr>
          <a:xfrm>
            <a:off x="6282622" y="2099896"/>
            <a:ext cx="2" cy="4109012"/>
          </a:xfrm>
          <a:prstGeom prst="straightConnector1">
            <a:avLst/>
          </a:prstGeom>
          <a:noFill/>
          <a:ln w="19050" cap="flat" cmpd="sng" algn="ctr">
            <a:solidFill>
              <a:srgbClr val="D55816"/>
            </a:solidFill>
            <a:prstDash val="solid"/>
            <a:miter lim="800000"/>
          </a:ln>
          <a:effectLst/>
        </p:spPr>
      </p:cxnSp>
      <p:cxnSp>
        <p:nvCxnSpPr>
          <p:cNvPr id="83" name="Straight Arrow Connector 6">
            <a:extLst>
              <a:ext uri="{FF2B5EF4-FFF2-40B4-BE49-F238E27FC236}">
                <a16:creationId xmlns:a16="http://schemas.microsoft.com/office/drawing/2014/main" id="{53382180-0BC6-BC75-FDBF-A0270DD2D7F4}"/>
              </a:ext>
            </a:extLst>
          </p:cNvPr>
          <p:cNvCxnSpPr>
            <a:cxnSpLocks/>
          </p:cNvCxnSpPr>
          <p:nvPr/>
        </p:nvCxnSpPr>
        <p:spPr>
          <a:xfrm flipH="1" flipV="1">
            <a:off x="3745839" y="4183338"/>
            <a:ext cx="5063922" cy="1"/>
          </a:xfrm>
          <a:prstGeom prst="straightConnector1">
            <a:avLst/>
          </a:prstGeom>
          <a:noFill/>
          <a:ln w="19050" cap="flat" cmpd="sng" algn="ctr">
            <a:solidFill>
              <a:srgbClr val="D55816"/>
            </a:solidFill>
            <a:prstDash val="solid"/>
            <a:miter lim="800000"/>
          </a:ln>
          <a:effectLst/>
        </p:spPr>
      </p:cxnSp>
      <p:sp>
        <p:nvSpPr>
          <p:cNvPr id="84" name="テキスト ボックス 4">
            <a:extLst>
              <a:ext uri="{FF2B5EF4-FFF2-40B4-BE49-F238E27FC236}">
                <a16:creationId xmlns:a16="http://schemas.microsoft.com/office/drawing/2014/main" id="{3E636FC5-A060-3026-C29D-3B4AA9ABCEC8}"/>
              </a:ext>
            </a:extLst>
          </p:cNvPr>
          <p:cNvSpPr txBox="1"/>
          <p:nvPr/>
        </p:nvSpPr>
        <p:spPr>
          <a:xfrm>
            <a:off x="5382931" y="1587908"/>
            <a:ext cx="1776612" cy="523220"/>
          </a:xfrm>
          <a:prstGeom prst="rect">
            <a:avLst/>
          </a:prstGeom>
          <a:noFill/>
        </p:spPr>
        <p:txBody>
          <a:bodyPr wrap="square" lIns="91440" tIns="45720" rIns="91440" bIns="45720" rtlCol="0" anchor="t">
            <a:spAutoFit/>
          </a:bodyPr>
          <a:lstStyle/>
          <a:p>
            <a:pPr algn="ctr"/>
            <a:r>
              <a:rPr lang="ja-JP" altLang="en-US" sz="1400" b="1" dirty="0">
                <a:solidFill>
                  <a:srgbClr val="C00000"/>
                </a:solidFill>
                <a:latin typeface="BIZ UDPゴシック" panose="020B0400000000000000" pitchFamily="50" charset="-128"/>
                <a:ea typeface="BIZ UDPゴシック"/>
              </a:rPr>
              <a:t>共感・解放型</a:t>
            </a:r>
            <a:endParaRPr lang="en-US" altLang="ja-JP" dirty="0">
              <a:solidFill>
                <a:prstClr val="black"/>
              </a:solidFill>
              <a:latin typeface="Calibri"/>
              <a:ea typeface="游ゴシック"/>
            </a:endParaRPr>
          </a:p>
          <a:p>
            <a:pPr algn="ctr"/>
            <a:r>
              <a:rPr lang="ja-JP" altLang="en-US" sz="1400" b="1" dirty="0">
                <a:solidFill>
                  <a:srgbClr val="C00000"/>
                </a:solidFill>
                <a:latin typeface="BIZ UDPゴシック" panose="020B0400000000000000" pitchFamily="50" charset="-128"/>
                <a:ea typeface="BIZ UDPゴシック" panose="020B0400000000000000" pitchFamily="50" charset="-128"/>
              </a:rPr>
              <a:t>コミュニティ</a:t>
            </a:r>
          </a:p>
        </p:txBody>
      </p:sp>
      <p:sp>
        <p:nvSpPr>
          <p:cNvPr id="85" name="テキスト ボックス 4">
            <a:extLst>
              <a:ext uri="{FF2B5EF4-FFF2-40B4-BE49-F238E27FC236}">
                <a16:creationId xmlns:a16="http://schemas.microsoft.com/office/drawing/2014/main" id="{CA9DEDB1-1F5B-2A8C-14E3-6DA7F8B10A24}"/>
              </a:ext>
            </a:extLst>
          </p:cNvPr>
          <p:cNvSpPr txBox="1"/>
          <p:nvPr/>
        </p:nvSpPr>
        <p:spPr>
          <a:xfrm>
            <a:off x="5382931" y="6249695"/>
            <a:ext cx="1776612" cy="523220"/>
          </a:xfrm>
          <a:prstGeom prst="rect">
            <a:avLst/>
          </a:prstGeom>
          <a:noFill/>
        </p:spPr>
        <p:txBody>
          <a:bodyPr wrap="square" lIns="91440" tIns="45720" rIns="91440" bIns="45720" rtlCol="0" anchor="t">
            <a:spAutoFit/>
          </a:bodyPr>
          <a:lstStyle/>
          <a:p>
            <a:pPr algn="ctr"/>
            <a:r>
              <a:rPr lang="ja-JP" altLang="en-US" sz="1400" b="1">
                <a:solidFill>
                  <a:srgbClr val="C00000"/>
                </a:solidFill>
                <a:latin typeface="BIZ UDPゴシック" panose="020B0400000000000000" pitchFamily="50" charset="-128"/>
                <a:ea typeface="BIZ UDPゴシック"/>
              </a:rPr>
              <a:t>閉鎖・排他型</a:t>
            </a:r>
            <a:endParaRPr lang="ja-JP" altLang="en-US" sz="1400" b="1">
              <a:solidFill>
                <a:srgbClr val="C00000"/>
              </a:solidFill>
              <a:latin typeface="Calibri"/>
              <a:ea typeface="BIZ UDPゴシック"/>
            </a:endParaRPr>
          </a:p>
          <a:p>
            <a:pPr algn="ctr"/>
            <a:r>
              <a:rPr lang="ja-JP" altLang="en-US" sz="1400" b="1">
                <a:solidFill>
                  <a:srgbClr val="C00000"/>
                </a:solidFill>
                <a:latin typeface="BIZ UDPゴシック" panose="020B0400000000000000" pitchFamily="50" charset="-128"/>
                <a:ea typeface="BIZ UDPゴシック" panose="020B0400000000000000" pitchFamily="50" charset="-128"/>
              </a:rPr>
              <a:t>コミュニティ</a:t>
            </a:r>
            <a:endParaRPr lang="ja-JP" altLang="en-US" sz="1400" b="1" dirty="0">
              <a:solidFill>
                <a:srgbClr val="C00000"/>
              </a:solidFill>
              <a:latin typeface="BIZ UDPゴシック" panose="020B0400000000000000" pitchFamily="50" charset="-128"/>
              <a:ea typeface="BIZ UDPゴシック" panose="020B0400000000000000" pitchFamily="50" charset="-128"/>
            </a:endParaRPr>
          </a:p>
        </p:txBody>
      </p:sp>
      <p:sp>
        <p:nvSpPr>
          <p:cNvPr id="86" name="テキスト ボックス 4">
            <a:extLst>
              <a:ext uri="{FF2B5EF4-FFF2-40B4-BE49-F238E27FC236}">
                <a16:creationId xmlns:a16="http://schemas.microsoft.com/office/drawing/2014/main" id="{7C9F6FB8-D1F4-538F-CB3E-8C665321EE6E}"/>
              </a:ext>
            </a:extLst>
          </p:cNvPr>
          <p:cNvSpPr txBox="1"/>
          <p:nvPr/>
        </p:nvSpPr>
        <p:spPr>
          <a:xfrm>
            <a:off x="8415534" y="3915467"/>
            <a:ext cx="2557902" cy="523220"/>
          </a:xfrm>
          <a:prstGeom prst="rect">
            <a:avLst/>
          </a:prstGeom>
          <a:noFill/>
        </p:spPr>
        <p:txBody>
          <a:bodyPr wrap="square" lIns="91440" tIns="45720" rIns="91440" bIns="45720" rtlCol="0" anchor="t">
            <a:spAutoFit/>
          </a:bodyPr>
          <a:lstStyle/>
          <a:p>
            <a:pPr algn="ctr"/>
            <a:r>
              <a:rPr lang="ja-JP" altLang="en-US" sz="1400" b="1" dirty="0">
                <a:solidFill>
                  <a:srgbClr val="C00000"/>
                </a:solidFill>
                <a:latin typeface="Calibri"/>
                <a:ea typeface="BIZ UDPゴシック"/>
              </a:rPr>
              <a:t>湯治の現代的解釈</a:t>
            </a:r>
          </a:p>
          <a:p>
            <a:pPr algn="ctr"/>
            <a:r>
              <a:rPr lang="ja-JP" altLang="en-US" sz="1400" b="1" dirty="0">
                <a:solidFill>
                  <a:srgbClr val="C00000"/>
                </a:solidFill>
                <a:latin typeface="BIZ UDPゴシック" panose="020B0400000000000000" pitchFamily="50" charset="-128"/>
                <a:ea typeface="BIZ UDPゴシック"/>
              </a:rPr>
              <a:t>（Ｗｅｌｌ－Ｂｅｉｎｇ）</a:t>
            </a:r>
            <a:endParaRPr lang="ja-JP" altLang="en-US" sz="1400" b="1" dirty="0">
              <a:solidFill>
                <a:srgbClr val="C00000"/>
              </a:solidFill>
              <a:latin typeface="BIZ UDPゴシック" panose="020B0400000000000000" pitchFamily="50" charset="-128"/>
              <a:ea typeface="BIZ UDPゴシック" panose="020B0400000000000000" pitchFamily="50" charset="-128"/>
            </a:endParaRPr>
          </a:p>
        </p:txBody>
      </p:sp>
      <p:sp>
        <p:nvSpPr>
          <p:cNvPr id="87" name="テキスト ボックス 4">
            <a:extLst>
              <a:ext uri="{FF2B5EF4-FFF2-40B4-BE49-F238E27FC236}">
                <a16:creationId xmlns:a16="http://schemas.microsoft.com/office/drawing/2014/main" id="{777B974A-F7FB-576F-5A71-BFF3BC4555AB}"/>
              </a:ext>
            </a:extLst>
          </p:cNvPr>
          <p:cNvSpPr txBox="1"/>
          <p:nvPr/>
        </p:nvSpPr>
        <p:spPr>
          <a:xfrm>
            <a:off x="1630804" y="3915466"/>
            <a:ext cx="2557902" cy="523220"/>
          </a:xfrm>
          <a:prstGeom prst="rect">
            <a:avLst/>
          </a:prstGeom>
          <a:noFill/>
        </p:spPr>
        <p:txBody>
          <a:bodyPr wrap="square" lIns="91440" tIns="45720" rIns="91440" bIns="45720" rtlCol="0" anchor="t">
            <a:spAutoFit/>
          </a:bodyPr>
          <a:lstStyle/>
          <a:p>
            <a:pPr algn="ctr"/>
            <a:r>
              <a:rPr lang="ja-JP" altLang="en-US" sz="1400" b="1">
                <a:solidFill>
                  <a:srgbClr val="C00000"/>
                </a:solidFill>
                <a:latin typeface="Calibri"/>
                <a:ea typeface="BIZ UDPゴシック"/>
              </a:rPr>
              <a:t>湯治の歴史的解釈</a:t>
            </a:r>
          </a:p>
          <a:p>
            <a:pPr algn="ctr"/>
            <a:r>
              <a:rPr lang="ja-JP" altLang="en-US" sz="1400" b="1">
                <a:solidFill>
                  <a:srgbClr val="C00000"/>
                </a:solidFill>
                <a:latin typeface="BIZ UDPゴシック" panose="020B0400000000000000" pitchFamily="50" charset="-128"/>
                <a:ea typeface="BIZ UDPゴシック"/>
              </a:rPr>
              <a:t>（持病・疾病の治癒）</a:t>
            </a:r>
            <a:endParaRPr lang="ja-JP" altLang="en-US" sz="1400" b="1">
              <a:solidFill>
                <a:srgbClr val="C00000"/>
              </a:solidFill>
              <a:latin typeface="BIZ UDPゴシック" panose="020B0400000000000000" pitchFamily="50" charset="-128"/>
              <a:ea typeface="BIZ UDPゴシック" panose="020B0400000000000000" pitchFamily="50" charset="-128"/>
            </a:endParaRPr>
          </a:p>
        </p:txBody>
      </p:sp>
      <p:sp>
        <p:nvSpPr>
          <p:cNvPr id="88" name="四角形: 角を丸くする 5">
            <a:extLst>
              <a:ext uri="{FF2B5EF4-FFF2-40B4-BE49-F238E27FC236}">
                <a16:creationId xmlns:a16="http://schemas.microsoft.com/office/drawing/2014/main" id="{FEAD3702-C1C8-C048-30A9-AA37AEC9A203}"/>
              </a:ext>
            </a:extLst>
          </p:cNvPr>
          <p:cNvSpPr/>
          <p:nvPr/>
        </p:nvSpPr>
        <p:spPr>
          <a:xfrm>
            <a:off x="5158386" y="1052736"/>
            <a:ext cx="2238829" cy="431914"/>
          </a:xfrm>
          <a:prstGeom prst="roundRect">
            <a:avLst/>
          </a:prstGeom>
          <a:solidFill>
            <a:srgbClr val="A5300F"/>
          </a:solidFill>
          <a:ln w="12700" cap="flat" cmpd="sng" algn="ctr">
            <a:solidFill>
              <a:srgbClr val="D55816">
                <a:shade val="50000"/>
              </a:srgbClr>
            </a:solidFill>
            <a:prstDash val="solid"/>
            <a:miter lim="800000"/>
          </a:ln>
          <a:effectLst/>
        </p:spPr>
        <p:txBody>
          <a:bodyPr lIns="91440" tIns="45720" rIns="91440" bIns="45720" rtlCol="0" anchor="ctr"/>
          <a:lstStyle/>
          <a:p>
            <a:pPr algn="ctr">
              <a:defRPr/>
            </a:pPr>
            <a:r>
              <a:rPr kumimoji="0" lang="ja-JP" altLang="en-US" sz="1600" b="1" kern="0" dirty="0">
                <a:solidFill>
                  <a:prstClr val="white"/>
                </a:solidFill>
                <a:latin typeface="BIZ UDPゴシック" panose="020B0400000000000000" pitchFamily="50" charset="-128"/>
                <a:ea typeface="BIZ UDPゴシック"/>
              </a:rPr>
              <a:t>まちづくりの軸線</a:t>
            </a:r>
          </a:p>
        </p:txBody>
      </p:sp>
      <p:sp>
        <p:nvSpPr>
          <p:cNvPr id="89" name="四角形: 角を丸くする 5">
            <a:extLst>
              <a:ext uri="{FF2B5EF4-FFF2-40B4-BE49-F238E27FC236}">
                <a16:creationId xmlns:a16="http://schemas.microsoft.com/office/drawing/2014/main" id="{D4907E20-D6A3-4149-A731-6384FD201494}"/>
              </a:ext>
            </a:extLst>
          </p:cNvPr>
          <p:cNvSpPr/>
          <p:nvPr/>
        </p:nvSpPr>
        <p:spPr>
          <a:xfrm>
            <a:off x="1480908" y="3356992"/>
            <a:ext cx="2238829" cy="431914"/>
          </a:xfrm>
          <a:prstGeom prst="roundRect">
            <a:avLst/>
          </a:prstGeom>
          <a:solidFill>
            <a:srgbClr val="A5300F"/>
          </a:solidFill>
          <a:ln w="12700" cap="flat" cmpd="sng" algn="ctr">
            <a:solidFill>
              <a:srgbClr val="D55816">
                <a:shade val="50000"/>
              </a:srgbClr>
            </a:solidFill>
            <a:prstDash val="solid"/>
            <a:miter lim="800000"/>
          </a:ln>
          <a:effectLst/>
        </p:spPr>
        <p:txBody>
          <a:bodyPr lIns="91440" tIns="45720" rIns="91440" bIns="45720" rtlCol="0" anchor="ctr"/>
          <a:lstStyle/>
          <a:p>
            <a:pPr algn="ctr">
              <a:defRPr/>
            </a:pPr>
            <a:r>
              <a:rPr kumimoji="0" lang="ja-JP" altLang="en-US" sz="1600" b="1" kern="0">
                <a:solidFill>
                  <a:prstClr val="white"/>
                </a:solidFill>
                <a:latin typeface="BIZ UDPゴシック" panose="020B0400000000000000" pitchFamily="50" charset="-128"/>
                <a:ea typeface="BIZ UDPゴシック"/>
              </a:rPr>
              <a:t>湯治場の軸線</a:t>
            </a:r>
          </a:p>
        </p:txBody>
      </p:sp>
      <p:sp>
        <p:nvSpPr>
          <p:cNvPr id="90" name="Oval 16">
            <a:extLst>
              <a:ext uri="{FF2B5EF4-FFF2-40B4-BE49-F238E27FC236}">
                <a16:creationId xmlns:a16="http://schemas.microsoft.com/office/drawing/2014/main" id="{30F85774-A1E2-EC2A-E8EF-7032C55D51BE}"/>
              </a:ext>
            </a:extLst>
          </p:cNvPr>
          <p:cNvSpPr/>
          <p:nvPr/>
        </p:nvSpPr>
        <p:spPr>
          <a:xfrm>
            <a:off x="7063913" y="2138478"/>
            <a:ext cx="1558241" cy="1504708"/>
          </a:xfrm>
          <a:prstGeom prst="ellipse">
            <a:avLst/>
          </a:prstGeom>
          <a:solidFill>
            <a:srgbClr val="D55816">
              <a:lumMod val="60000"/>
              <a:lumOff val="40000"/>
            </a:srgbClr>
          </a:solidFill>
          <a:ln w="57150" cap="flat" cmpd="sng" algn="ctr">
            <a:solidFill>
              <a:srgbClr val="D55816"/>
            </a:solidFill>
            <a:prstDash val="sysDot"/>
            <a:miter lim="800000"/>
          </a:ln>
          <a:effectLst/>
        </p:spPr>
        <p:txBody>
          <a:bodyPr rtlCol="0" anchor="ctr"/>
          <a:lstStyle/>
          <a:p>
            <a:pPr algn="ctr">
              <a:defRPr/>
            </a:pPr>
            <a:endParaRPr kumimoji="0" lang="en-US" kern="0">
              <a:solidFill>
                <a:prstClr val="white"/>
              </a:solidFill>
              <a:latin typeface="Calibri"/>
            </a:endParaRPr>
          </a:p>
        </p:txBody>
      </p:sp>
      <p:sp>
        <p:nvSpPr>
          <p:cNvPr id="91" name="Oval 17">
            <a:extLst>
              <a:ext uri="{FF2B5EF4-FFF2-40B4-BE49-F238E27FC236}">
                <a16:creationId xmlns:a16="http://schemas.microsoft.com/office/drawing/2014/main" id="{1B8BA16B-CB8E-2332-118A-23C8624D906D}"/>
              </a:ext>
            </a:extLst>
          </p:cNvPr>
          <p:cNvSpPr/>
          <p:nvPr/>
        </p:nvSpPr>
        <p:spPr>
          <a:xfrm>
            <a:off x="4691104" y="3836099"/>
            <a:ext cx="1215341" cy="1215341"/>
          </a:xfrm>
          <a:prstGeom prst="ellipse">
            <a:avLst/>
          </a:prstGeom>
          <a:solidFill>
            <a:srgbClr val="D55816">
              <a:lumMod val="60000"/>
              <a:lumOff val="40000"/>
            </a:srgbClr>
          </a:solidFill>
          <a:ln w="28575" cap="flat" cmpd="sng" algn="ctr">
            <a:solidFill>
              <a:srgbClr val="D55816"/>
            </a:solidFill>
            <a:prstDash val="solid"/>
            <a:miter lim="800000"/>
          </a:ln>
          <a:effectLst/>
        </p:spPr>
        <p:txBody>
          <a:bodyPr rtlCol="0" anchor="ctr"/>
          <a:lstStyle/>
          <a:p>
            <a:pPr algn="ctr">
              <a:defRPr/>
            </a:pPr>
            <a:endParaRPr kumimoji="0" lang="en-US" kern="0">
              <a:solidFill>
                <a:prstClr val="white"/>
              </a:solidFill>
              <a:latin typeface="Calibri"/>
            </a:endParaRPr>
          </a:p>
        </p:txBody>
      </p:sp>
      <p:sp>
        <p:nvSpPr>
          <p:cNvPr id="92" name="Arrow: Up 18">
            <a:extLst>
              <a:ext uri="{FF2B5EF4-FFF2-40B4-BE49-F238E27FC236}">
                <a16:creationId xmlns:a16="http://schemas.microsoft.com/office/drawing/2014/main" id="{3099913B-5EBB-2110-328C-597B13A02C47}"/>
              </a:ext>
            </a:extLst>
          </p:cNvPr>
          <p:cNvSpPr/>
          <p:nvPr/>
        </p:nvSpPr>
        <p:spPr>
          <a:xfrm rot="3420000">
            <a:off x="6357591" y="3123036"/>
            <a:ext cx="327950" cy="1253924"/>
          </a:xfrm>
          <a:prstGeom prst="upArrow">
            <a:avLst/>
          </a:prstGeom>
          <a:solidFill>
            <a:srgbClr val="0070C0"/>
          </a:solidFill>
          <a:ln w="12700" cap="flat" cmpd="sng" algn="ctr">
            <a:noFill/>
            <a:prstDash val="solid"/>
            <a:miter lim="800000"/>
          </a:ln>
          <a:effectLst/>
        </p:spPr>
        <p:txBody>
          <a:bodyPr rtlCol="0" anchor="ctr"/>
          <a:lstStyle/>
          <a:p>
            <a:pPr algn="ctr">
              <a:defRPr/>
            </a:pPr>
            <a:endParaRPr kumimoji="0" lang="en-US" kern="0">
              <a:solidFill>
                <a:prstClr val="white"/>
              </a:solidFill>
              <a:latin typeface="Calibri"/>
            </a:endParaRPr>
          </a:p>
        </p:txBody>
      </p:sp>
      <p:sp>
        <p:nvSpPr>
          <p:cNvPr id="93" name="テキスト ボックス 4">
            <a:extLst>
              <a:ext uri="{FF2B5EF4-FFF2-40B4-BE49-F238E27FC236}">
                <a16:creationId xmlns:a16="http://schemas.microsoft.com/office/drawing/2014/main" id="{3DC5EF4A-92B5-558A-4880-336A96586693}"/>
              </a:ext>
            </a:extLst>
          </p:cNvPr>
          <p:cNvSpPr txBox="1"/>
          <p:nvPr/>
        </p:nvSpPr>
        <p:spPr>
          <a:xfrm>
            <a:off x="4051841" y="4175898"/>
            <a:ext cx="2557902" cy="646331"/>
          </a:xfrm>
          <a:prstGeom prst="rect">
            <a:avLst/>
          </a:prstGeom>
          <a:noFill/>
        </p:spPr>
        <p:txBody>
          <a:bodyPr wrap="square" lIns="91440" tIns="45720" rIns="91440" bIns="45720" rtlCol="0" anchor="t">
            <a:spAutoFit/>
          </a:bodyPr>
          <a:lstStyle/>
          <a:p>
            <a:pPr algn="ctr"/>
            <a:r>
              <a:rPr lang="ja-JP" altLang="en-US" b="1" dirty="0">
                <a:solidFill>
                  <a:srgbClr val="C00000"/>
                </a:solidFill>
                <a:latin typeface="游ゴシック"/>
                <a:ea typeface="BIZ UDPゴシック"/>
              </a:rPr>
              <a:t>俵山温泉の</a:t>
            </a:r>
            <a:endParaRPr lang="ja-JP" altLang="en-US" b="1" dirty="0">
              <a:solidFill>
                <a:srgbClr val="C00000"/>
              </a:solidFill>
              <a:latin typeface="游ゴシック"/>
              <a:ea typeface="BIZ UDPゴシック" panose="020B0400000000000000" pitchFamily="50" charset="-128"/>
            </a:endParaRPr>
          </a:p>
          <a:p>
            <a:pPr algn="ctr"/>
            <a:r>
              <a:rPr lang="ja-JP" altLang="en-US" b="1" dirty="0">
                <a:solidFill>
                  <a:srgbClr val="C00000"/>
                </a:solidFill>
                <a:latin typeface="游ゴシック"/>
                <a:ea typeface="BIZ UDPゴシック"/>
              </a:rPr>
              <a:t>現在地</a:t>
            </a:r>
            <a:endParaRPr lang="ja-JP" altLang="en-US" b="1" dirty="0">
              <a:solidFill>
                <a:srgbClr val="C00000"/>
              </a:solidFill>
              <a:latin typeface="游ゴシック"/>
              <a:ea typeface="BIZ UDPゴシック" panose="020B0400000000000000" pitchFamily="50" charset="-128"/>
            </a:endParaRPr>
          </a:p>
        </p:txBody>
      </p:sp>
      <p:sp>
        <p:nvSpPr>
          <p:cNvPr id="94" name="テキスト ボックス 4">
            <a:extLst>
              <a:ext uri="{FF2B5EF4-FFF2-40B4-BE49-F238E27FC236}">
                <a16:creationId xmlns:a16="http://schemas.microsoft.com/office/drawing/2014/main" id="{81CE7270-7E6F-15B5-13E1-4C381DD47FD0}"/>
              </a:ext>
            </a:extLst>
          </p:cNvPr>
          <p:cNvSpPr txBox="1"/>
          <p:nvPr/>
        </p:nvSpPr>
        <p:spPr>
          <a:xfrm>
            <a:off x="6571643" y="2624680"/>
            <a:ext cx="2557902" cy="646331"/>
          </a:xfrm>
          <a:prstGeom prst="rect">
            <a:avLst/>
          </a:prstGeom>
          <a:noFill/>
        </p:spPr>
        <p:txBody>
          <a:bodyPr wrap="square" lIns="91440" tIns="45720" rIns="91440" bIns="45720" rtlCol="0" anchor="t">
            <a:spAutoFit/>
          </a:bodyPr>
          <a:lstStyle/>
          <a:p>
            <a:pPr algn="ctr"/>
            <a:r>
              <a:rPr lang="ja-JP" altLang="en-US" b="1" dirty="0">
                <a:solidFill>
                  <a:srgbClr val="0070C0"/>
                </a:solidFill>
                <a:latin typeface="游ゴシック"/>
                <a:ea typeface="BIZ UDPゴシック"/>
              </a:rPr>
              <a:t>俵山温泉の</a:t>
            </a:r>
            <a:endParaRPr lang="ja-JP" altLang="en-US" b="1" dirty="0">
              <a:solidFill>
                <a:srgbClr val="0070C0"/>
              </a:solidFill>
              <a:latin typeface="游ゴシック"/>
              <a:ea typeface="BIZ UDPゴシック" panose="020B0400000000000000" pitchFamily="50" charset="-128"/>
            </a:endParaRPr>
          </a:p>
          <a:p>
            <a:pPr algn="ctr"/>
            <a:r>
              <a:rPr lang="ja-JP" altLang="en-US" b="1" dirty="0">
                <a:solidFill>
                  <a:srgbClr val="0070C0"/>
                </a:solidFill>
                <a:latin typeface="游ゴシック"/>
                <a:ea typeface="BIZ UDPゴシック"/>
              </a:rPr>
              <a:t>目指すべき姿</a:t>
            </a:r>
            <a:endParaRPr lang="ja-JP" altLang="en-US" b="1" dirty="0">
              <a:solidFill>
                <a:srgbClr val="0070C0"/>
              </a:solidFill>
              <a:latin typeface="游ゴシック"/>
              <a:ea typeface="BIZ UDPゴシック" panose="020B0400000000000000" pitchFamily="50" charset="-128"/>
            </a:endParaRPr>
          </a:p>
        </p:txBody>
      </p:sp>
      <p:cxnSp>
        <p:nvCxnSpPr>
          <p:cNvPr id="95" name="Straight Arrow Connector 22">
            <a:extLst>
              <a:ext uri="{FF2B5EF4-FFF2-40B4-BE49-F238E27FC236}">
                <a16:creationId xmlns:a16="http://schemas.microsoft.com/office/drawing/2014/main" id="{E7DAFED2-D1A6-D8F5-AD27-134194873387}"/>
              </a:ext>
            </a:extLst>
          </p:cNvPr>
          <p:cNvCxnSpPr/>
          <p:nvPr/>
        </p:nvCxnSpPr>
        <p:spPr>
          <a:xfrm flipV="1">
            <a:off x="5293430" y="2702906"/>
            <a:ext cx="7716" cy="1246208"/>
          </a:xfrm>
          <a:prstGeom prst="straightConnector1">
            <a:avLst/>
          </a:prstGeom>
          <a:noFill/>
          <a:ln w="57150" cap="flat" cmpd="sng" algn="ctr">
            <a:solidFill>
              <a:srgbClr val="A5300F"/>
            </a:solidFill>
            <a:prstDash val="solid"/>
            <a:miter lim="800000"/>
            <a:tailEnd type="triangle"/>
          </a:ln>
          <a:effectLst/>
        </p:spPr>
      </p:cxnSp>
      <p:cxnSp>
        <p:nvCxnSpPr>
          <p:cNvPr id="96" name="Straight Arrow Connector 23">
            <a:extLst>
              <a:ext uri="{FF2B5EF4-FFF2-40B4-BE49-F238E27FC236}">
                <a16:creationId xmlns:a16="http://schemas.microsoft.com/office/drawing/2014/main" id="{956E0BE5-F3C6-7643-5697-D767C28E6891}"/>
              </a:ext>
            </a:extLst>
          </p:cNvPr>
          <p:cNvCxnSpPr/>
          <p:nvPr/>
        </p:nvCxnSpPr>
        <p:spPr>
          <a:xfrm>
            <a:off x="5293431" y="5051439"/>
            <a:ext cx="1" cy="598026"/>
          </a:xfrm>
          <a:prstGeom prst="straightConnector1">
            <a:avLst/>
          </a:prstGeom>
          <a:noFill/>
          <a:ln w="57150" cap="flat" cmpd="sng" algn="ctr">
            <a:solidFill>
              <a:srgbClr val="A5300F"/>
            </a:solidFill>
            <a:prstDash val="solid"/>
            <a:miter lim="800000"/>
          </a:ln>
          <a:effectLst/>
        </p:spPr>
      </p:cxnSp>
      <p:sp>
        <p:nvSpPr>
          <p:cNvPr id="97" name="四角形: 角を丸くする 22">
            <a:extLst>
              <a:ext uri="{FF2B5EF4-FFF2-40B4-BE49-F238E27FC236}">
                <a16:creationId xmlns:a16="http://schemas.microsoft.com/office/drawing/2014/main" id="{E970D9EE-2DE1-D203-28FA-58A8A83E3BEC}"/>
              </a:ext>
            </a:extLst>
          </p:cNvPr>
          <p:cNvSpPr/>
          <p:nvPr/>
        </p:nvSpPr>
        <p:spPr>
          <a:xfrm>
            <a:off x="2063553" y="1654606"/>
            <a:ext cx="2819123" cy="1236227"/>
          </a:xfrm>
          <a:prstGeom prst="roundRect">
            <a:avLst/>
          </a:prstGeom>
          <a:noFill/>
          <a:ln w="12700" cap="flat" cmpd="sng" algn="ctr">
            <a:noFill/>
            <a:prstDash val="solid"/>
            <a:miter lim="800000"/>
          </a:ln>
          <a:effectLst/>
        </p:spPr>
        <p:txBody>
          <a:bodyPr lIns="91440" tIns="45720" rIns="91440" bIns="45720" rtlCol="0" anchor="ctr"/>
          <a:lstStyle/>
          <a:p>
            <a:pPr>
              <a:lnSpc>
                <a:spcPct val="150000"/>
              </a:lnSpc>
              <a:defRPr/>
            </a:pPr>
            <a:r>
              <a:rPr kumimoji="0" lang="ja-JP" altLang="en-US" sz="1400" b="1" kern="0" dirty="0">
                <a:solidFill>
                  <a:prstClr val="black"/>
                </a:solidFill>
                <a:latin typeface="BIZ UDPゴシック" panose="020B0400000000000000" pitchFamily="50" charset="-128"/>
                <a:ea typeface="BIZ UDPゴシック"/>
              </a:rPr>
              <a:t>地域に移住した若い力によって、「湯治場」に新たな魅力が生まれはじめている。</a:t>
            </a:r>
            <a:endParaRPr kumimoji="0" lang="ja-JP" altLang="en-US" sz="1400" b="1" kern="0" dirty="0">
              <a:solidFill>
                <a:prstClr val="black"/>
              </a:solidFill>
              <a:latin typeface="Calibri"/>
              <a:ea typeface="BIZ UDPゴシック"/>
            </a:endParaRPr>
          </a:p>
        </p:txBody>
      </p:sp>
      <p:sp>
        <p:nvSpPr>
          <p:cNvPr id="98" name="四角形: 角を丸くする 22">
            <a:extLst>
              <a:ext uri="{FF2B5EF4-FFF2-40B4-BE49-F238E27FC236}">
                <a16:creationId xmlns:a16="http://schemas.microsoft.com/office/drawing/2014/main" id="{1A131A19-62AD-6093-645A-4D8BE2BD1A82}"/>
              </a:ext>
            </a:extLst>
          </p:cNvPr>
          <p:cNvSpPr/>
          <p:nvPr/>
        </p:nvSpPr>
        <p:spPr>
          <a:xfrm>
            <a:off x="1817962" y="4822229"/>
            <a:ext cx="2819123" cy="1757087"/>
          </a:xfrm>
          <a:prstGeom prst="roundRect">
            <a:avLst/>
          </a:prstGeom>
          <a:noFill/>
          <a:ln w="12700" cap="flat" cmpd="sng" algn="ctr">
            <a:noFill/>
            <a:prstDash val="solid"/>
            <a:miter lim="800000"/>
          </a:ln>
          <a:effectLst/>
        </p:spPr>
        <p:txBody>
          <a:bodyPr lIns="91440" tIns="45720" rIns="91440" bIns="45720" rtlCol="0" anchor="ctr"/>
          <a:lstStyle/>
          <a:p>
            <a:pPr>
              <a:lnSpc>
                <a:spcPct val="150000"/>
              </a:lnSpc>
              <a:defRPr/>
            </a:pPr>
            <a:r>
              <a:rPr kumimoji="0" lang="ja-JP" altLang="en-US" sz="1400" b="1" kern="0" dirty="0">
                <a:solidFill>
                  <a:prstClr val="black"/>
                </a:solidFill>
                <a:latin typeface="Calibri"/>
                <a:ea typeface="BIZ UDPゴシック"/>
              </a:rPr>
              <a:t>優れた泉質により「療養泉」としての不動の地位を有す。歴史的な価値を宿す「湯治場」の風情は現代人の“こころのふるさと”</a:t>
            </a:r>
          </a:p>
        </p:txBody>
      </p:sp>
      <p:sp>
        <p:nvSpPr>
          <p:cNvPr id="99" name="Oval 31">
            <a:extLst>
              <a:ext uri="{FF2B5EF4-FFF2-40B4-BE49-F238E27FC236}">
                <a16:creationId xmlns:a16="http://schemas.microsoft.com/office/drawing/2014/main" id="{AC48D5C2-4AFA-A805-C2FA-E32435993218}"/>
              </a:ext>
            </a:extLst>
          </p:cNvPr>
          <p:cNvSpPr/>
          <p:nvPr/>
        </p:nvSpPr>
        <p:spPr>
          <a:xfrm>
            <a:off x="4608513" y="3030090"/>
            <a:ext cx="1379316" cy="405114"/>
          </a:xfrm>
          <a:prstGeom prst="ellipse">
            <a:avLst/>
          </a:prstGeom>
          <a:solidFill>
            <a:srgbClr val="A5300F"/>
          </a:solidFill>
          <a:ln w="12700" cap="flat" cmpd="sng" algn="ctr">
            <a:solidFill>
              <a:srgbClr val="A5300F">
                <a:shade val="50000"/>
              </a:srgbClr>
            </a:solidFill>
            <a:prstDash val="solid"/>
            <a:miter lim="800000"/>
          </a:ln>
          <a:effectLst/>
        </p:spPr>
        <p:txBody>
          <a:bodyPr rtlCol="0" anchor="ctr"/>
          <a:lstStyle/>
          <a:p>
            <a:pPr algn="ctr">
              <a:defRPr/>
            </a:pPr>
            <a:endParaRPr kumimoji="0" lang="en-US" kern="0">
              <a:solidFill>
                <a:prstClr val="white"/>
              </a:solidFill>
              <a:latin typeface="Calibri"/>
            </a:endParaRPr>
          </a:p>
        </p:txBody>
      </p:sp>
      <p:sp>
        <p:nvSpPr>
          <p:cNvPr id="100" name="テキスト ボックス 4">
            <a:extLst>
              <a:ext uri="{FF2B5EF4-FFF2-40B4-BE49-F238E27FC236}">
                <a16:creationId xmlns:a16="http://schemas.microsoft.com/office/drawing/2014/main" id="{35E1CAD0-A055-4AAE-A30D-4C69C54FFFD7}"/>
              </a:ext>
            </a:extLst>
          </p:cNvPr>
          <p:cNvSpPr txBox="1"/>
          <p:nvPr/>
        </p:nvSpPr>
        <p:spPr>
          <a:xfrm>
            <a:off x="4071132" y="3134176"/>
            <a:ext cx="2557902" cy="276999"/>
          </a:xfrm>
          <a:prstGeom prst="rect">
            <a:avLst/>
          </a:prstGeom>
          <a:noFill/>
        </p:spPr>
        <p:txBody>
          <a:bodyPr wrap="square" lIns="91440" tIns="45720" rIns="91440" bIns="45720" rtlCol="0" anchor="t">
            <a:spAutoFit/>
          </a:bodyPr>
          <a:lstStyle/>
          <a:p>
            <a:pPr algn="ctr"/>
            <a:r>
              <a:rPr lang="ja-JP" altLang="en-US" sz="1200" b="1">
                <a:solidFill>
                  <a:prstClr val="white"/>
                </a:solidFill>
                <a:latin typeface="游ゴシック"/>
                <a:ea typeface="BIZ UDPゴシック"/>
              </a:rPr>
              <a:t>現在のベクトル</a:t>
            </a:r>
            <a:endParaRPr lang="ja-JP" altLang="en-US" sz="1200" b="1" dirty="0">
              <a:solidFill>
                <a:prstClr val="white"/>
              </a:solidFill>
              <a:latin typeface="游ゴシック"/>
              <a:ea typeface="BIZ UDPゴシック" panose="020B0400000000000000" pitchFamily="50" charset="-128"/>
            </a:endParaRPr>
          </a:p>
        </p:txBody>
      </p:sp>
      <p:sp>
        <p:nvSpPr>
          <p:cNvPr id="101" name="四角形: 角を丸くする 22">
            <a:extLst>
              <a:ext uri="{FF2B5EF4-FFF2-40B4-BE49-F238E27FC236}">
                <a16:creationId xmlns:a16="http://schemas.microsoft.com/office/drawing/2014/main" id="{DBA477AC-B185-7F05-1FFD-DF43B6611A50}"/>
              </a:ext>
            </a:extLst>
          </p:cNvPr>
          <p:cNvSpPr/>
          <p:nvPr/>
        </p:nvSpPr>
        <p:spPr>
          <a:xfrm>
            <a:off x="7159544" y="4822229"/>
            <a:ext cx="2925223" cy="1757087"/>
          </a:xfrm>
          <a:prstGeom prst="roundRect">
            <a:avLst/>
          </a:prstGeom>
          <a:noFill/>
          <a:ln w="12700" cap="flat" cmpd="sng" algn="ctr">
            <a:noFill/>
            <a:prstDash val="solid"/>
            <a:miter lim="800000"/>
          </a:ln>
          <a:effectLst/>
        </p:spPr>
        <p:txBody>
          <a:bodyPr lIns="91440" tIns="45720" rIns="91440" bIns="45720" rtlCol="0" anchor="ctr"/>
          <a:lstStyle/>
          <a:p>
            <a:pPr>
              <a:lnSpc>
                <a:spcPct val="150000"/>
              </a:lnSpc>
              <a:defRPr/>
            </a:pPr>
            <a:r>
              <a:rPr kumimoji="0" lang="ja-JP" altLang="en-US" sz="1400" b="1" kern="0" dirty="0">
                <a:solidFill>
                  <a:prstClr val="black"/>
                </a:solidFill>
                <a:latin typeface="Calibri"/>
                <a:ea typeface="BIZ UDPゴシック"/>
              </a:rPr>
              <a:t>現代人の持病ともいえる慢性的ストレスの解消やリラックス効果、活力チャージする。</a:t>
            </a:r>
            <a:endParaRPr kumimoji="0" lang="en-US" altLang="ja-JP" sz="1400" b="1" kern="0" dirty="0">
              <a:solidFill>
                <a:prstClr val="black"/>
              </a:solidFill>
              <a:latin typeface="Calibri"/>
              <a:ea typeface="BIZ UDPゴシック"/>
            </a:endParaRPr>
          </a:p>
          <a:p>
            <a:pPr>
              <a:lnSpc>
                <a:spcPct val="150000"/>
              </a:lnSpc>
              <a:defRPr/>
            </a:pPr>
            <a:r>
              <a:rPr kumimoji="0" lang="ja-JP" altLang="en-US" sz="1400" b="1" kern="0" dirty="0">
                <a:solidFill>
                  <a:prstClr val="black"/>
                </a:solidFill>
                <a:latin typeface="Calibri"/>
                <a:ea typeface="BIZ UDPゴシック"/>
              </a:rPr>
              <a:t>「心とからだに効く湯治場」</a:t>
            </a:r>
            <a:endParaRPr kumimoji="0" lang="ja-JP" altLang="en-US" sz="1400" kern="0" dirty="0">
              <a:solidFill>
                <a:prstClr val="black"/>
              </a:solidFill>
              <a:latin typeface="Calibri"/>
              <a:ea typeface="游ゴシック"/>
            </a:endParaRPr>
          </a:p>
        </p:txBody>
      </p:sp>
      <p:sp>
        <p:nvSpPr>
          <p:cNvPr id="102" name="四角形: 角を丸くする 22">
            <a:extLst>
              <a:ext uri="{FF2B5EF4-FFF2-40B4-BE49-F238E27FC236}">
                <a16:creationId xmlns:a16="http://schemas.microsoft.com/office/drawing/2014/main" id="{F64240B8-4A2B-CD91-71D9-318C95006A6D}"/>
              </a:ext>
            </a:extLst>
          </p:cNvPr>
          <p:cNvSpPr/>
          <p:nvPr/>
        </p:nvSpPr>
        <p:spPr>
          <a:xfrm>
            <a:off x="7774620" y="606107"/>
            <a:ext cx="3451003" cy="1757087"/>
          </a:xfrm>
          <a:prstGeom prst="roundRect">
            <a:avLst/>
          </a:prstGeom>
          <a:noFill/>
          <a:ln w="12700" cap="flat" cmpd="sng" algn="ctr">
            <a:noFill/>
            <a:prstDash val="solid"/>
            <a:miter lim="800000"/>
          </a:ln>
          <a:effectLst/>
        </p:spPr>
        <p:txBody>
          <a:bodyPr lIns="91440" tIns="45720" rIns="91440" bIns="45720" rtlCol="0" anchor="ctr"/>
          <a:lstStyle/>
          <a:p>
            <a:pPr>
              <a:lnSpc>
                <a:spcPct val="150000"/>
              </a:lnSpc>
              <a:defRPr/>
            </a:pPr>
            <a:r>
              <a:rPr kumimoji="0" lang="ja-JP" altLang="en-US" sz="1400" b="1" kern="0" dirty="0">
                <a:solidFill>
                  <a:prstClr val="black"/>
                </a:solidFill>
                <a:latin typeface="Calibri"/>
                <a:ea typeface="BIZ UDPゴシック"/>
              </a:rPr>
              <a:t>古来の文化を守りながら、新・湯治の解釈を踏まえ、外との繋がりを生み出していく。</a:t>
            </a:r>
            <a:endParaRPr kumimoji="0" lang="en-US" altLang="ja-JP" kern="0" dirty="0">
              <a:solidFill>
                <a:prstClr val="black"/>
              </a:solidFill>
              <a:latin typeface="Calibri"/>
              <a:ea typeface="游ゴシック" panose="020B0400000000000000" pitchFamily="34" charset="-128"/>
            </a:endParaRPr>
          </a:p>
          <a:p>
            <a:pPr>
              <a:lnSpc>
                <a:spcPct val="150000"/>
              </a:lnSpc>
              <a:defRPr/>
            </a:pPr>
            <a:r>
              <a:rPr kumimoji="0" lang="ja-JP" altLang="en-US" sz="1400" b="1" kern="0" dirty="0">
                <a:solidFill>
                  <a:srgbClr val="0070C0"/>
                </a:solidFill>
                <a:latin typeface="Calibri"/>
                <a:ea typeface="BIZ UDPゴシック"/>
              </a:rPr>
              <a:t>「地域の絆で支える、現代の湯治場」</a:t>
            </a:r>
          </a:p>
        </p:txBody>
      </p:sp>
    </p:spTree>
    <p:extLst>
      <p:ext uri="{BB962C8B-B14F-4D97-AF65-F5344CB8AC3E}">
        <p14:creationId xmlns:p14="http://schemas.microsoft.com/office/powerpoint/2010/main" val="2081776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D4944FD-5EC0-B0E1-E8D2-6A85FCBB25C1}"/>
              </a:ext>
            </a:extLst>
          </p:cNvPr>
          <p:cNvSpPr txBox="1"/>
          <p:nvPr/>
        </p:nvSpPr>
        <p:spPr>
          <a:xfrm>
            <a:off x="272715" y="366623"/>
            <a:ext cx="11646569" cy="6247864"/>
          </a:xfrm>
          <a:prstGeom prst="rect">
            <a:avLst/>
          </a:prstGeom>
          <a:noFill/>
        </p:spPr>
        <p:txBody>
          <a:bodyPr wrap="square" rtlCol="0">
            <a:spAutoFit/>
          </a:bodyPr>
          <a:lstStyle/>
          <a:p>
            <a:r>
              <a:rPr kumimoji="1" lang="ja-JP" altLang="en-US" sz="2800" b="1" dirty="0"/>
              <a:t>・</a:t>
            </a:r>
            <a:r>
              <a:rPr kumimoji="1" lang="ja-JP" altLang="en-US" sz="2800" dirty="0"/>
              <a:t>当面</a:t>
            </a:r>
            <a:r>
              <a:rPr kumimoji="1" lang="ja-JP" altLang="en-US" sz="2800" b="1" dirty="0"/>
              <a:t>　外科的措置を施し、温泉地としての基礎体力を取り戻す</a:t>
            </a:r>
            <a:endParaRPr kumimoji="1" lang="en-US" altLang="ja-JP" sz="2800" b="1" dirty="0"/>
          </a:p>
          <a:p>
            <a:endParaRPr lang="en-US" altLang="ja-JP" dirty="0"/>
          </a:p>
          <a:p>
            <a:endParaRPr kumimoji="1" lang="en-US" altLang="ja-JP" dirty="0"/>
          </a:p>
          <a:p>
            <a:r>
              <a:rPr lang="ja-JP" altLang="en-US" dirty="0"/>
              <a:t>　　　　　　　　　　　　　　　　　　　　　　</a:t>
            </a:r>
            <a:r>
              <a:rPr lang="ja-JP" altLang="en-US" sz="2800" dirty="0">
                <a:solidFill>
                  <a:srgbClr val="002060"/>
                </a:solidFill>
              </a:rPr>
              <a:t>湯治場は観光地ではない</a:t>
            </a:r>
            <a:endParaRPr lang="en-US" altLang="ja-JP" sz="2800" dirty="0">
              <a:solidFill>
                <a:srgbClr val="002060"/>
              </a:solidFill>
            </a:endParaRPr>
          </a:p>
          <a:p>
            <a:r>
              <a:rPr kumimoji="1" lang="ja-JP" altLang="en-US" dirty="0"/>
              <a:t>　　　　　　　　　　　　　　　　　　　　　　　　人が多く来れば良いとは違う</a:t>
            </a:r>
            <a:endParaRPr kumimoji="1" lang="en-US" altLang="ja-JP" dirty="0"/>
          </a:p>
          <a:p>
            <a:endParaRPr lang="en-US" altLang="ja-JP" dirty="0"/>
          </a:p>
          <a:p>
            <a:r>
              <a:rPr lang="ja-JP" altLang="en-US" dirty="0"/>
              <a:t>　　　　　　</a:t>
            </a:r>
            <a:r>
              <a:rPr lang="ja-JP" altLang="en-US" sz="2800" b="1" dirty="0"/>
              <a:t>湯治場としての矜持は忘れない</a:t>
            </a:r>
            <a:endParaRPr lang="en-US" altLang="ja-JP" sz="2800" b="1" dirty="0"/>
          </a:p>
          <a:p>
            <a:r>
              <a:rPr kumimoji="1" lang="ja-JP" altLang="en-US" sz="2800" b="1" dirty="0"/>
              <a:t>　　　　　</a:t>
            </a:r>
            <a:r>
              <a:rPr kumimoji="1" lang="ja-JP" altLang="en-US" sz="2000" b="1" dirty="0">
                <a:solidFill>
                  <a:srgbClr val="002060"/>
                </a:solidFill>
              </a:rPr>
              <a:t>温泉地としての誇り・文化を通じて個性的な温泉地をめざす</a:t>
            </a:r>
            <a:endParaRPr kumimoji="1" lang="en-US" altLang="ja-JP" sz="2000" b="1" dirty="0">
              <a:solidFill>
                <a:srgbClr val="002060"/>
              </a:solidFill>
            </a:endParaRPr>
          </a:p>
          <a:p>
            <a:r>
              <a:rPr lang="ja-JP" altLang="en-US" sz="2000" b="1" dirty="0">
                <a:solidFill>
                  <a:srgbClr val="002060"/>
                </a:solidFill>
              </a:rPr>
              <a:t>　　　　　　　　　</a:t>
            </a:r>
            <a:r>
              <a:rPr lang="ja-JP" altLang="en-US" sz="3600" b="1" dirty="0">
                <a:solidFill>
                  <a:srgbClr val="FF0000"/>
                </a:solidFill>
              </a:rPr>
              <a:t>テーマは「癒しと健康」</a:t>
            </a:r>
            <a:endParaRPr lang="en-US" altLang="ja-JP" sz="3600" b="1" dirty="0">
              <a:solidFill>
                <a:srgbClr val="FF0000"/>
              </a:solidFill>
            </a:endParaRPr>
          </a:p>
          <a:p>
            <a:r>
              <a:rPr lang="ja-JP" altLang="en-US" sz="2000" b="1" dirty="0">
                <a:solidFill>
                  <a:srgbClr val="FF0000"/>
                </a:solidFill>
              </a:rPr>
              <a:t>　　　　　　　　　　　　　　　</a:t>
            </a:r>
            <a:r>
              <a:rPr lang="ja-JP" altLang="en-US" sz="2000" b="1" dirty="0">
                <a:solidFill>
                  <a:srgbClr val="002060"/>
                </a:solidFill>
              </a:rPr>
              <a:t>（目指すは健康のテーマパーク）</a:t>
            </a:r>
            <a:endParaRPr lang="en-US" altLang="ja-JP" sz="2000" b="1" dirty="0">
              <a:solidFill>
                <a:srgbClr val="002060"/>
              </a:solidFill>
            </a:endParaRPr>
          </a:p>
          <a:p>
            <a:endParaRPr lang="en-US" altLang="ja-JP" sz="2000" b="1" dirty="0">
              <a:solidFill>
                <a:srgbClr val="002060"/>
              </a:solidFill>
            </a:endParaRPr>
          </a:p>
          <a:p>
            <a:r>
              <a:rPr lang="ja-JP" altLang="en-US" sz="2800" b="1" dirty="0">
                <a:solidFill>
                  <a:srgbClr val="002060"/>
                </a:solidFill>
              </a:rPr>
              <a:t>　　　　　　　　　　　　　　</a:t>
            </a:r>
            <a:r>
              <a:rPr lang="ja-JP" altLang="en-US" sz="2800" dirty="0">
                <a:solidFill>
                  <a:srgbClr val="002060"/>
                </a:solidFill>
              </a:rPr>
              <a:t>医療との連携</a:t>
            </a:r>
            <a:endParaRPr lang="en-US" altLang="ja-JP" sz="2800" dirty="0">
              <a:solidFill>
                <a:srgbClr val="002060"/>
              </a:solidFill>
            </a:endParaRPr>
          </a:p>
          <a:p>
            <a:r>
              <a:rPr lang="ja-JP" altLang="en-US" dirty="0">
                <a:solidFill>
                  <a:srgbClr val="002060"/>
                </a:solidFill>
              </a:rPr>
              <a:t>　　　　　　　　　　　　　　　　　　　　　　　　</a:t>
            </a:r>
            <a:r>
              <a:rPr lang="ja-JP" altLang="en-US" dirty="0"/>
              <a:t>コロナにより、免疫力・養生の重要性が再認識</a:t>
            </a:r>
            <a:endParaRPr lang="en-US" altLang="ja-JP" dirty="0"/>
          </a:p>
          <a:p>
            <a:endParaRPr lang="en-US" altLang="ja-JP" dirty="0">
              <a:solidFill>
                <a:srgbClr val="002060"/>
              </a:solidFill>
            </a:endParaRPr>
          </a:p>
          <a:p>
            <a:r>
              <a:rPr lang="ja-JP" altLang="en-US" sz="2800" dirty="0">
                <a:solidFill>
                  <a:srgbClr val="002060"/>
                </a:solidFill>
              </a:rPr>
              <a:t>　　　　</a:t>
            </a:r>
            <a:r>
              <a:rPr lang="ja-JP" altLang="en-US" sz="2800" b="1" dirty="0"/>
              <a:t>湯治から新湯治（</a:t>
            </a:r>
            <a:r>
              <a:rPr lang="en-US" altLang="ja-JP" sz="2800" b="1" dirty="0"/>
              <a:t>TOJI</a:t>
            </a:r>
            <a:r>
              <a:rPr lang="ja-JP" altLang="en-US" sz="2800" b="1" dirty="0"/>
              <a:t>）へ（ポストウェルネス）</a:t>
            </a:r>
            <a:endParaRPr lang="en-US" altLang="ja-JP" sz="2800" b="1" dirty="0"/>
          </a:p>
          <a:p>
            <a:r>
              <a:rPr lang="ja-JP" altLang="en-US" dirty="0">
                <a:solidFill>
                  <a:srgbClr val="002060"/>
                </a:solidFill>
              </a:rPr>
              <a:t>　　　　　　　　スポーツ選手のリハビリや芸術家などの長期滞在</a:t>
            </a:r>
            <a:endParaRPr lang="en-US" altLang="ja-JP" dirty="0">
              <a:solidFill>
                <a:srgbClr val="002060"/>
              </a:solidFill>
            </a:endParaRPr>
          </a:p>
          <a:p>
            <a:r>
              <a:rPr lang="ja-JP" altLang="en-US" dirty="0">
                <a:solidFill>
                  <a:srgbClr val="002060"/>
                </a:solidFill>
              </a:rPr>
              <a:t>　　　　　　　　温泉利用型健康増進施設の認定も視野</a:t>
            </a:r>
            <a:endParaRPr lang="en-US" altLang="ja-JP" dirty="0">
              <a:solidFill>
                <a:srgbClr val="002060"/>
              </a:solidFill>
            </a:endParaRPr>
          </a:p>
        </p:txBody>
      </p:sp>
      <p:sp>
        <p:nvSpPr>
          <p:cNvPr id="3" name="矢印: 下 2">
            <a:extLst>
              <a:ext uri="{FF2B5EF4-FFF2-40B4-BE49-F238E27FC236}">
                <a16:creationId xmlns:a16="http://schemas.microsoft.com/office/drawing/2014/main" id="{31EE91FD-4079-6C64-B628-C322DD0E7487}"/>
              </a:ext>
            </a:extLst>
          </p:cNvPr>
          <p:cNvSpPr/>
          <p:nvPr/>
        </p:nvSpPr>
        <p:spPr>
          <a:xfrm>
            <a:off x="3749040" y="1341120"/>
            <a:ext cx="1219200" cy="9042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2B9A630D-ADD2-FB52-3018-5AAA020C7AFC}"/>
              </a:ext>
            </a:extLst>
          </p:cNvPr>
          <p:cNvPicPr>
            <a:picLocks noChangeAspect="1"/>
          </p:cNvPicPr>
          <p:nvPr/>
        </p:nvPicPr>
        <p:blipFill>
          <a:blip r:embed="rId2"/>
          <a:stretch>
            <a:fillRect/>
          </a:stretch>
        </p:blipFill>
        <p:spPr>
          <a:xfrm>
            <a:off x="3749040" y="4309832"/>
            <a:ext cx="1268078" cy="920576"/>
          </a:xfrm>
          <a:prstGeom prst="rect">
            <a:avLst/>
          </a:prstGeom>
        </p:spPr>
      </p:pic>
      <p:pic>
        <p:nvPicPr>
          <p:cNvPr id="5" name="図 4">
            <a:extLst>
              <a:ext uri="{FF2B5EF4-FFF2-40B4-BE49-F238E27FC236}">
                <a16:creationId xmlns:a16="http://schemas.microsoft.com/office/drawing/2014/main" id="{4EB8BB0B-C174-C38E-47C5-D3C95BF9E4F6}"/>
              </a:ext>
            </a:extLst>
          </p:cNvPr>
          <p:cNvPicPr>
            <a:picLocks noChangeAspect="1"/>
          </p:cNvPicPr>
          <p:nvPr/>
        </p:nvPicPr>
        <p:blipFill>
          <a:blip r:embed="rId3"/>
          <a:stretch>
            <a:fillRect/>
          </a:stretch>
        </p:blipFill>
        <p:spPr>
          <a:xfrm>
            <a:off x="9875521" y="5143714"/>
            <a:ext cx="1737360" cy="1641506"/>
          </a:xfrm>
          <a:prstGeom prst="rect">
            <a:avLst/>
          </a:prstGeom>
        </p:spPr>
      </p:pic>
    </p:spTree>
    <p:extLst>
      <p:ext uri="{BB962C8B-B14F-4D97-AF65-F5344CB8AC3E}">
        <p14:creationId xmlns:p14="http://schemas.microsoft.com/office/powerpoint/2010/main" val="2094151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526946" y="-13415"/>
            <a:ext cx="9144000" cy="654647"/>
          </a:xfrm>
          <a:prstGeom prst="rect">
            <a:avLst/>
          </a:prstGeom>
          <a:solidFill>
            <a:srgbClr val="CC0000"/>
          </a:solidFill>
          <a:ln>
            <a:noFill/>
          </a:ln>
        </p:spPr>
        <p:style>
          <a:lnRef idx="0">
            <a:scrgbClr r="0" g="0" b="0"/>
          </a:lnRef>
          <a:fillRef idx="0">
            <a:scrgbClr r="0" g="0" b="0"/>
          </a:fillRef>
          <a:effectRef idx="0">
            <a:scrgbClr r="0" g="0" b="0"/>
          </a:effectRef>
          <a:fontRef idx="minor">
            <a:schemeClr val="lt1"/>
          </a:fontRef>
        </p:style>
        <p:txBody>
          <a:bodyPr vert="horz" lIns="68580" tIns="34290" rIns="68580" bIns="3429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defTabSz="685800">
              <a:defRPr/>
            </a:pPr>
            <a:r>
              <a:rPr lang="ja-JP" altLang="en-US" sz="2000" b="1" dirty="0">
                <a:solidFill>
                  <a:prstClr val="white"/>
                </a:solidFill>
                <a:latin typeface="メイリオ" panose="020B0604030504040204" pitchFamily="50" charset="-128"/>
                <a:ea typeface="メイリオ" panose="020B0604030504040204" pitchFamily="50" charset="-128"/>
              </a:rPr>
              <a:t>　新・湯治の効果に関する協同モデル調査（令和４年度調査結果）</a:t>
            </a:r>
            <a:endParaRPr lang="en-US" altLang="ja-JP" sz="2000" b="1" dirty="0">
              <a:solidFill>
                <a:prstClr val="white"/>
              </a:solidFill>
              <a:latin typeface="メイリオ" panose="020B0604030504040204" pitchFamily="50" charset="-128"/>
              <a:ea typeface="メイリオ" panose="020B0604030504040204" pitchFamily="50" charset="-128"/>
            </a:endParaRPr>
          </a:p>
          <a:p>
            <a:pPr algn="l" defTabSz="685800">
              <a:defRPr/>
            </a:pPr>
            <a:r>
              <a:rPr lang="ja-JP" altLang="en-US" sz="2000" b="1" dirty="0">
                <a:solidFill>
                  <a:prstClr val="white"/>
                </a:solidFill>
                <a:latin typeface="メイリオ" panose="020B0604030504040204" pitchFamily="50" charset="-128"/>
                <a:ea typeface="メイリオ" panose="020B0604030504040204" pitchFamily="50" charset="-128"/>
              </a:rPr>
              <a:t>　</a:t>
            </a:r>
            <a:r>
              <a:rPr lang="ja-JP" altLang="en-US" sz="1800" b="1" dirty="0">
                <a:solidFill>
                  <a:prstClr val="white"/>
                </a:solidFill>
                <a:latin typeface="メイリオ" panose="020B0604030504040204" pitchFamily="50" charset="-128"/>
                <a:ea typeface="メイリオ" panose="020B0604030504040204" pitchFamily="50" charset="-128"/>
              </a:rPr>
              <a:t>（「俵山湯治ビレッジ」の研究・開発）</a:t>
            </a:r>
          </a:p>
        </p:txBody>
      </p:sp>
      <p:sp>
        <p:nvSpPr>
          <p:cNvPr id="432" name="テキスト ボックス 431"/>
          <p:cNvSpPr txBox="1"/>
          <p:nvPr/>
        </p:nvSpPr>
        <p:spPr>
          <a:xfrm>
            <a:off x="1640330" y="1115783"/>
            <a:ext cx="7191974" cy="1246495"/>
          </a:xfrm>
          <a:prstGeom prst="rect">
            <a:avLst/>
          </a:prstGeom>
          <a:noFill/>
          <a:ln w="6350">
            <a:solidFill>
              <a:schemeClr val="tx1"/>
            </a:solidFill>
          </a:ln>
        </p:spPr>
        <p:txBody>
          <a:bodyPr wrap="square" rtlCol="0">
            <a:spAutoFit/>
          </a:bodyPr>
          <a:lstStyle/>
          <a:p>
            <a:pPr defTabSz="981700">
              <a:spcAft>
                <a:spcPts val="300"/>
              </a:spcAft>
            </a:pPr>
            <a:r>
              <a:rPr lang="ja-JP" altLang="en-US" sz="1500" dirty="0">
                <a:solidFill>
                  <a:prstClr val="black"/>
                </a:solidFill>
                <a:latin typeface="Arial"/>
                <a:ea typeface="Meiryo UI"/>
              </a:rPr>
              <a:t>山口県を代表する温泉地である俵山温泉は、</a:t>
            </a:r>
            <a:r>
              <a:rPr lang="en-US" altLang="ja-JP" sz="1500" dirty="0">
                <a:solidFill>
                  <a:prstClr val="black"/>
                </a:solidFill>
                <a:latin typeface="Arial"/>
                <a:ea typeface="Meiryo UI"/>
              </a:rPr>
              <a:t>1100</a:t>
            </a:r>
            <a:r>
              <a:rPr lang="ja-JP" altLang="en-US" sz="1500" dirty="0">
                <a:solidFill>
                  <a:prstClr val="black"/>
                </a:solidFill>
                <a:latin typeface="Arial"/>
                <a:ea typeface="Meiryo UI"/>
              </a:rPr>
              <a:t>年前に発見されて以来、リウマチや神経痛への効用から九州四国より多くの来訪者が訪れる療養を目的とした湯治場である。本調査では環境省が提唱する「新・湯治」の様式にて滞在すること見られるリラックス効果、及び 健康増進の効果に着目し、新・湯治プログラム前後における唾液中コルチゾール濃度と感情尺度の変化、及び血圧や脈拍、血中酸素濃度の指標の変化について調査を行った。</a:t>
            </a:r>
            <a:endParaRPr lang="en-US" altLang="ja-JP" sz="1500" dirty="0">
              <a:solidFill>
                <a:prstClr val="black"/>
              </a:solidFill>
              <a:latin typeface="Arial"/>
              <a:ea typeface="Meiryo UI"/>
            </a:endParaRPr>
          </a:p>
        </p:txBody>
      </p:sp>
      <p:sp>
        <p:nvSpPr>
          <p:cNvPr id="433" name="コンテンツ プレースホルダー 167"/>
          <p:cNvSpPr txBox="1">
            <a:spLocks/>
          </p:cNvSpPr>
          <p:nvPr/>
        </p:nvSpPr>
        <p:spPr>
          <a:xfrm>
            <a:off x="6550369" y="3195289"/>
            <a:ext cx="4544439" cy="288031"/>
          </a:xfrm>
          <a:prstGeom prst="rect">
            <a:avLst/>
          </a:prstGeom>
        </p:spPr>
        <p:txBody>
          <a:bodyPr lIns="0" tIns="108000" rIns="0" bIns="0" anchor="ctr"/>
          <a:lstStyle>
            <a:lvl1pPr marL="0" indent="0" algn="l" defTabSz="914400" rtl="0" eaLnBrk="1" latinLnBrk="0" hangingPunct="1">
              <a:lnSpc>
                <a:spcPct val="90000"/>
              </a:lnSpc>
              <a:spcBef>
                <a:spcPts val="1000"/>
              </a:spcBef>
              <a:buFontTx/>
              <a:buNone/>
              <a:defRPr kumimoji="1" sz="1400" b="0" kern="1200">
                <a:solidFill>
                  <a:schemeClr val="bg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Tx/>
              <a:buNone/>
              <a:defRPr kumimoji="1"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kumimoji="1"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defRPr/>
            </a:pPr>
            <a:endParaRPr lang="ja-JP" altLang="en-US">
              <a:solidFill>
                <a:sysClr val="window" lastClr="FFFFFF"/>
              </a:solidFill>
            </a:endParaRPr>
          </a:p>
        </p:txBody>
      </p:sp>
      <p:graphicFrame>
        <p:nvGraphicFramePr>
          <p:cNvPr id="434" name="表 433"/>
          <p:cNvGraphicFramePr>
            <a:graphicFrameLocks noGrp="1"/>
          </p:cNvGraphicFramePr>
          <p:nvPr/>
        </p:nvGraphicFramePr>
        <p:xfrm>
          <a:off x="1637813" y="3006433"/>
          <a:ext cx="4085041" cy="2150759"/>
        </p:xfrm>
        <a:graphic>
          <a:graphicData uri="http://schemas.openxmlformats.org/drawingml/2006/table">
            <a:tbl>
              <a:tblPr/>
              <a:tblGrid>
                <a:gridCol w="1146344">
                  <a:extLst>
                    <a:ext uri="{9D8B030D-6E8A-4147-A177-3AD203B41FA5}">
                      <a16:colId xmlns:a16="http://schemas.microsoft.com/office/drawing/2014/main" val="20000"/>
                    </a:ext>
                  </a:extLst>
                </a:gridCol>
                <a:gridCol w="2938697">
                  <a:extLst>
                    <a:ext uri="{9D8B030D-6E8A-4147-A177-3AD203B41FA5}">
                      <a16:colId xmlns:a16="http://schemas.microsoft.com/office/drawing/2014/main" val="20001"/>
                    </a:ext>
                  </a:extLst>
                </a:gridCol>
              </a:tblGrid>
              <a:tr h="356244">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pPr algn="dist"/>
                      <a:r>
                        <a:rPr kumimoji="1" lang="ja-JP" altLang="en-US" sz="1000" dirty="0">
                          <a:solidFill>
                            <a:srgbClr val="002060"/>
                          </a:solidFill>
                          <a:latin typeface="+mn-ea"/>
                          <a:ea typeface="+mn-ea"/>
                        </a:rPr>
                        <a:t>調査実施主体</a:t>
                      </a: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r>
                        <a:rPr kumimoji="1" lang="ja-JP" altLang="en-US" sz="1000">
                          <a:solidFill>
                            <a:srgbClr val="333874"/>
                          </a:solidFill>
                          <a:latin typeface="+mn-ea"/>
                          <a:ea typeface="+mn-ea"/>
                        </a:rPr>
                        <a:t>株式会社</a:t>
                      </a:r>
                      <a:r>
                        <a:rPr kumimoji="1" lang="ja-JP" altLang="vi-VN" sz="1000">
                          <a:solidFill>
                            <a:srgbClr val="333874"/>
                          </a:solidFill>
                          <a:latin typeface="+mn-ea"/>
                          <a:ea typeface="+mn-ea"/>
                        </a:rPr>
                        <a:t>ＳＤ</a:t>
                      </a:r>
                      <a:r>
                        <a:rPr kumimoji="1" lang="vi-VN" altLang="ja-JP" sz="1000" dirty="0">
                          <a:solidFill>
                            <a:srgbClr val="333874"/>
                          </a:solidFill>
                          <a:latin typeface="+mn-ea"/>
                          <a:ea typeface="+mn-ea"/>
                        </a:rPr>
                        <a:t>‐</a:t>
                      </a:r>
                      <a:r>
                        <a:rPr kumimoji="1" lang="ja-JP" altLang="vi-VN" sz="1000">
                          <a:solidFill>
                            <a:srgbClr val="333874"/>
                          </a:solidFill>
                          <a:latin typeface="+mn-ea"/>
                          <a:ea typeface="+mn-ea"/>
                        </a:rPr>
                        <a:t>ＷＯＲＬＤ </a:t>
                      </a:r>
                      <a:endParaRPr kumimoji="1" lang="ja-JP" altLang="en-US" sz="1000" dirty="0">
                        <a:solidFill>
                          <a:srgbClr val="333874"/>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58903">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pPr algn="dist"/>
                      <a:r>
                        <a:rPr kumimoji="1" lang="ja-JP" altLang="en-US" sz="1000" dirty="0">
                          <a:solidFill>
                            <a:srgbClr val="002060"/>
                          </a:solidFill>
                          <a:latin typeface="+mn-ea"/>
                          <a:ea typeface="+mn-ea"/>
                        </a:rPr>
                        <a:t>調査温泉地</a:t>
                      </a: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r>
                        <a:rPr kumimoji="1" lang="ja-JP" altLang="en-US" sz="1000">
                          <a:solidFill>
                            <a:srgbClr val="333874"/>
                          </a:solidFill>
                          <a:latin typeface="+mn-ea"/>
                          <a:ea typeface="+mn-ea"/>
                        </a:rPr>
                        <a:t>俵山温泉（山口県長門市</a:t>
                      </a:r>
                      <a:r>
                        <a:rPr kumimoji="1" lang="ja-JP" altLang="en-US" sz="1000" dirty="0">
                          <a:solidFill>
                            <a:srgbClr val="333874"/>
                          </a:solidFill>
                          <a:latin typeface="+mn-ea"/>
                          <a:ea typeface="+mn-ea"/>
                        </a:rPr>
                        <a:t>）</a:t>
                      </a:r>
                      <a:endParaRPr kumimoji="1" lang="en-US" altLang="ja-JP" sz="1000" dirty="0">
                        <a:solidFill>
                          <a:srgbClr val="333874"/>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358903">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pPr algn="dist"/>
                      <a:r>
                        <a:rPr kumimoji="1" lang="ja-JP" altLang="en-US" sz="1000" dirty="0">
                          <a:solidFill>
                            <a:srgbClr val="002060"/>
                          </a:solidFill>
                          <a:latin typeface="+mn-ea"/>
                          <a:ea typeface="+mn-ea"/>
                        </a:rPr>
                        <a:t>調査テーマ</a:t>
                      </a: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r>
                        <a:rPr kumimoji="1" lang="ja-JP" altLang="en-US" sz="1000" dirty="0">
                          <a:solidFill>
                            <a:srgbClr val="333874"/>
                          </a:solidFill>
                          <a:latin typeface="+mn-ea"/>
                          <a:ea typeface="+mn-ea"/>
                        </a:rPr>
                        <a:t>「俵山湯治ビレッジ」の研究・開発 </a:t>
                      </a:r>
                      <a:endParaRPr kumimoji="1" lang="en-US" altLang="ja-JP" sz="1000" dirty="0">
                        <a:solidFill>
                          <a:srgbClr val="333874"/>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58903">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pPr algn="dist"/>
                      <a:r>
                        <a:rPr kumimoji="1" lang="ja-JP" altLang="en-US" sz="1000" dirty="0">
                          <a:solidFill>
                            <a:srgbClr val="002060"/>
                          </a:solidFill>
                          <a:latin typeface="+mn-ea"/>
                          <a:ea typeface="+mn-ea"/>
                        </a:rPr>
                        <a:t>連携専門機関</a:t>
                      </a: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r>
                        <a:rPr kumimoji="1" lang="vi-VN" altLang="ja-JP" sz="1000" dirty="0">
                          <a:solidFill>
                            <a:srgbClr val="333874"/>
                          </a:solidFill>
                          <a:latin typeface="+mn-ea"/>
                          <a:ea typeface="+mn-ea"/>
                        </a:rPr>
                        <a:t>NPO</a:t>
                      </a:r>
                      <a:r>
                        <a:rPr kumimoji="1" lang="ja-JP" altLang="en-US" sz="1000">
                          <a:solidFill>
                            <a:srgbClr val="333874"/>
                          </a:solidFill>
                          <a:latin typeface="+mn-ea"/>
                          <a:ea typeface="+mn-ea"/>
                        </a:rPr>
                        <a:t>法人健康と温泉フォーラム</a:t>
                      </a:r>
                    </a:p>
                    <a:p>
                      <a:r>
                        <a:rPr kumimoji="1" lang="ja-JP" altLang="en-US" sz="1000">
                          <a:solidFill>
                            <a:srgbClr val="333874"/>
                          </a:solidFill>
                          <a:latin typeface="+mn-ea"/>
                          <a:ea typeface="+mn-ea"/>
                        </a:rPr>
                        <a:t>日本温泉気候物理医学会　専門医</a:t>
                      </a:r>
                      <a:endParaRPr kumimoji="1" lang="en-US" altLang="ja-JP" sz="1400" dirty="0">
                        <a:solidFill>
                          <a:srgbClr val="333874"/>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358903">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pPr algn="dist"/>
                      <a:r>
                        <a:rPr kumimoji="1" lang="ja-JP" altLang="en-US" sz="1000" dirty="0">
                          <a:solidFill>
                            <a:srgbClr val="002060"/>
                          </a:solidFill>
                          <a:latin typeface="+mn-ea"/>
                          <a:ea typeface="+mn-ea"/>
                        </a:rPr>
                        <a:t>調査時期</a:t>
                      </a:r>
                      <a:endParaRPr kumimoji="1" lang="en-US" altLang="ja-JP" sz="1000" dirty="0">
                        <a:solidFill>
                          <a:srgbClr val="002060"/>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lvl1pPr marL="0" algn="l" defTabSz="914400" rtl="0" eaLnBrk="1" latinLnBrk="0" hangingPunct="1">
                        <a:defRPr kumimoji="1" sz="1800" kern="1200">
                          <a:solidFill>
                            <a:schemeClr val="dk1"/>
                          </a:solidFill>
                          <a:latin typeface="Arial"/>
                          <a:ea typeface="Meiryo UI"/>
                        </a:defRPr>
                      </a:lvl1pPr>
                      <a:lvl2pPr marL="457200" algn="l" defTabSz="914400" rtl="0" eaLnBrk="1" latinLnBrk="0" hangingPunct="1">
                        <a:defRPr kumimoji="1" sz="1800" kern="1200">
                          <a:solidFill>
                            <a:schemeClr val="dk1"/>
                          </a:solidFill>
                          <a:latin typeface="Arial"/>
                          <a:ea typeface="Meiryo UI"/>
                        </a:defRPr>
                      </a:lvl2pPr>
                      <a:lvl3pPr marL="914400" algn="l" defTabSz="914400" rtl="0" eaLnBrk="1" latinLnBrk="0" hangingPunct="1">
                        <a:defRPr kumimoji="1" sz="1800" kern="1200">
                          <a:solidFill>
                            <a:schemeClr val="dk1"/>
                          </a:solidFill>
                          <a:latin typeface="Arial"/>
                          <a:ea typeface="Meiryo UI"/>
                        </a:defRPr>
                      </a:lvl3pPr>
                      <a:lvl4pPr marL="1371600" algn="l" defTabSz="914400" rtl="0" eaLnBrk="1" latinLnBrk="0" hangingPunct="1">
                        <a:defRPr kumimoji="1" sz="1800" kern="1200">
                          <a:solidFill>
                            <a:schemeClr val="dk1"/>
                          </a:solidFill>
                          <a:latin typeface="Arial"/>
                          <a:ea typeface="Meiryo UI"/>
                        </a:defRPr>
                      </a:lvl4pPr>
                      <a:lvl5pPr marL="1828800" algn="l" defTabSz="914400" rtl="0" eaLnBrk="1" latinLnBrk="0" hangingPunct="1">
                        <a:defRPr kumimoji="1" sz="1800" kern="1200">
                          <a:solidFill>
                            <a:schemeClr val="dk1"/>
                          </a:solidFill>
                          <a:latin typeface="Arial"/>
                          <a:ea typeface="Meiryo UI"/>
                        </a:defRPr>
                      </a:lvl5pPr>
                      <a:lvl6pPr marL="2286000" algn="l" defTabSz="914400" rtl="0" eaLnBrk="1" latinLnBrk="0" hangingPunct="1">
                        <a:defRPr kumimoji="1" sz="1800" kern="1200">
                          <a:solidFill>
                            <a:schemeClr val="dk1"/>
                          </a:solidFill>
                          <a:latin typeface="Arial"/>
                          <a:ea typeface="Meiryo UI"/>
                        </a:defRPr>
                      </a:lvl6pPr>
                      <a:lvl7pPr marL="2743200" algn="l" defTabSz="914400" rtl="0" eaLnBrk="1" latinLnBrk="0" hangingPunct="1">
                        <a:defRPr kumimoji="1" sz="1800" kern="1200">
                          <a:solidFill>
                            <a:schemeClr val="dk1"/>
                          </a:solidFill>
                          <a:latin typeface="Arial"/>
                          <a:ea typeface="Meiryo UI"/>
                        </a:defRPr>
                      </a:lvl7pPr>
                      <a:lvl8pPr marL="3200400" algn="l" defTabSz="914400" rtl="0" eaLnBrk="1" latinLnBrk="0" hangingPunct="1">
                        <a:defRPr kumimoji="1" sz="1800" kern="1200">
                          <a:solidFill>
                            <a:schemeClr val="dk1"/>
                          </a:solidFill>
                          <a:latin typeface="Arial"/>
                          <a:ea typeface="Meiryo UI"/>
                        </a:defRPr>
                      </a:lvl8pPr>
                      <a:lvl9pPr marL="3657600" algn="l" defTabSz="914400" rtl="0" eaLnBrk="1" latinLnBrk="0" hangingPunct="1">
                        <a:defRPr kumimoji="1" sz="1800" kern="1200">
                          <a:solidFill>
                            <a:schemeClr val="dk1"/>
                          </a:solidFill>
                          <a:latin typeface="Arial"/>
                          <a:ea typeface="Meiryo UI"/>
                        </a:defRPr>
                      </a:lvl9pPr>
                    </a:lstStyle>
                    <a:p>
                      <a:r>
                        <a:rPr kumimoji="1" lang="ja-JP" altLang="en-US" sz="1000" dirty="0">
                          <a:solidFill>
                            <a:srgbClr val="333874"/>
                          </a:solidFill>
                          <a:latin typeface="+mn-ea"/>
                          <a:ea typeface="+mn-ea"/>
                        </a:rPr>
                        <a:t>令和</a:t>
                      </a:r>
                      <a:r>
                        <a:rPr kumimoji="1" lang="en-US" altLang="ja-JP" sz="1000" dirty="0">
                          <a:solidFill>
                            <a:srgbClr val="333874"/>
                          </a:solidFill>
                          <a:latin typeface="+mn-ea"/>
                          <a:ea typeface="+mn-ea"/>
                        </a:rPr>
                        <a:t>4</a:t>
                      </a:r>
                      <a:r>
                        <a:rPr kumimoji="1" lang="ja-JP" altLang="en-US" sz="1000">
                          <a:solidFill>
                            <a:srgbClr val="333874"/>
                          </a:solidFill>
                          <a:latin typeface="+mn-ea"/>
                          <a:ea typeface="+mn-ea"/>
                        </a:rPr>
                        <a:t>年</a:t>
                      </a:r>
                      <a:r>
                        <a:rPr kumimoji="1" lang="en-US" altLang="ja-JP" sz="1000" dirty="0">
                          <a:solidFill>
                            <a:srgbClr val="333874"/>
                          </a:solidFill>
                          <a:latin typeface="+mn-ea"/>
                          <a:ea typeface="+mn-ea"/>
                        </a:rPr>
                        <a:t>9</a:t>
                      </a:r>
                      <a:r>
                        <a:rPr kumimoji="1" lang="ja-JP" altLang="en-US" sz="1000">
                          <a:solidFill>
                            <a:srgbClr val="333874"/>
                          </a:solidFill>
                          <a:latin typeface="+mn-ea"/>
                          <a:ea typeface="+mn-ea"/>
                        </a:rPr>
                        <a:t>月</a:t>
                      </a:r>
                      <a:r>
                        <a:rPr kumimoji="1" lang="ja-JP" altLang="en-US" sz="1000" dirty="0">
                          <a:solidFill>
                            <a:srgbClr val="333874"/>
                          </a:solidFill>
                          <a:latin typeface="+mn-ea"/>
                          <a:ea typeface="+mn-ea"/>
                        </a:rPr>
                        <a:t>～令和</a:t>
                      </a:r>
                      <a:r>
                        <a:rPr kumimoji="1" lang="en-US" altLang="ja-JP" sz="1000" dirty="0">
                          <a:solidFill>
                            <a:srgbClr val="333874"/>
                          </a:solidFill>
                          <a:latin typeface="+mn-ea"/>
                          <a:ea typeface="+mn-ea"/>
                        </a:rPr>
                        <a:t>5</a:t>
                      </a:r>
                      <a:r>
                        <a:rPr kumimoji="1" lang="ja-JP" altLang="en-US" sz="1000">
                          <a:solidFill>
                            <a:srgbClr val="333874"/>
                          </a:solidFill>
                          <a:latin typeface="+mn-ea"/>
                          <a:ea typeface="+mn-ea"/>
                        </a:rPr>
                        <a:t>年</a:t>
                      </a:r>
                      <a:r>
                        <a:rPr kumimoji="1" lang="en-US" altLang="ja-JP" sz="1000" dirty="0">
                          <a:solidFill>
                            <a:srgbClr val="333874"/>
                          </a:solidFill>
                          <a:latin typeface="+mn-ea"/>
                          <a:ea typeface="+mn-ea"/>
                        </a:rPr>
                        <a:t>2</a:t>
                      </a:r>
                      <a:r>
                        <a:rPr kumimoji="1" lang="ja-JP" altLang="en-US" sz="1000">
                          <a:solidFill>
                            <a:srgbClr val="333874"/>
                          </a:solidFill>
                          <a:latin typeface="+mn-ea"/>
                          <a:ea typeface="+mn-ea"/>
                        </a:rPr>
                        <a:t>月</a:t>
                      </a:r>
                      <a:endParaRPr kumimoji="1" lang="ja-JP" altLang="en-US" sz="1000" dirty="0">
                        <a:solidFill>
                          <a:srgbClr val="333874"/>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358903">
                <a:tc>
                  <a:txBody>
                    <a:bodyPr/>
                    <a:lstStyle/>
                    <a:p>
                      <a:pPr algn="dist"/>
                      <a:r>
                        <a:rPr kumimoji="1" lang="ja-JP" altLang="en-US" sz="1000" dirty="0">
                          <a:solidFill>
                            <a:srgbClr val="002060"/>
                          </a:solidFill>
                          <a:latin typeface="+mn-ea"/>
                          <a:ea typeface="+mn-ea"/>
                        </a:rPr>
                        <a:t>調査協力者</a:t>
                      </a:r>
                      <a:endParaRPr kumimoji="1" lang="en-US" altLang="ja-JP" sz="1000" dirty="0">
                        <a:solidFill>
                          <a:srgbClr val="002060"/>
                        </a:solidFill>
                        <a:latin typeface="+mn-ea"/>
                        <a:ea typeface="+mn-ea"/>
                      </a:endParaRP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AA5AA"/>
                    </a:solidFill>
                  </a:tcPr>
                </a:tc>
                <a:tc>
                  <a:txBody>
                    <a:bodyPr/>
                    <a:lstStyle/>
                    <a:p>
                      <a:r>
                        <a:rPr kumimoji="1" lang="en-US" altLang="ja-JP" sz="1000" dirty="0">
                          <a:solidFill>
                            <a:srgbClr val="333874"/>
                          </a:solidFill>
                          <a:latin typeface="+mn-ea"/>
                          <a:ea typeface="+mn-ea"/>
                        </a:rPr>
                        <a:t>15</a:t>
                      </a:r>
                      <a:r>
                        <a:rPr kumimoji="1" lang="ja-JP" altLang="en-US" sz="1000" dirty="0">
                          <a:solidFill>
                            <a:srgbClr val="333874"/>
                          </a:solidFill>
                          <a:latin typeface="+mn-ea"/>
                          <a:ea typeface="+mn-ea"/>
                        </a:rPr>
                        <a:t>名</a:t>
                      </a:r>
                      <a:endParaRPr kumimoji="1" lang="en-US" altLang="ja-JP" sz="1000" dirty="0">
                        <a:solidFill>
                          <a:srgbClr val="333874"/>
                        </a:solidFill>
                        <a:latin typeface="+mn-ea"/>
                        <a:ea typeface="+mn-ea"/>
                      </a:endParaRPr>
                    </a:p>
                    <a:p>
                      <a:r>
                        <a:rPr kumimoji="1" lang="ja-JP" altLang="en-US" sz="900" dirty="0">
                          <a:solidFill>
                            <a:srgbClr val="333874"/>
                          </a:solidFill>
                          <a:latin typeface="+mn-ea"/>
                          <a:ea typeface="+mn-ea"/>
                        </a:rPr>
                        <a:t>（女性</a:t>
                      </a:r>
                      <a:r>
                        <a:rPr kumimoji="1" lang="en-US" altLang="ja-JP" sz="900" dirty="0">
                          <a:solidFill>
                            <a:srgbClr val="333874"/>
                          </a:solidFill>
                          <a:latin typeface="+mn-ea"/>
                          <a:ea typeface="+mn-ea"/>
                        </a:rPr>
                        <a:t>11</a:t>
                      </a:r>
                      <a:r>
                        <a:rPr kumimoji="1" lang="ja-JP" altLang="en-US" sz="900" dirty="0">
                          <a:solidFill>
                            <a:srgbClr val="333874"/>
                          </a:solidFill>
                          <a:latin typeface="+mn-ea"/>
                          <a:ea typeface="+mn-ea"/>
                        </a:rPr>
                        <a:t>名</a:t>
                      </a:r>
                      <a:r>
                        <a:rPr kumimoji="1" lang="en-US" altLang="ja-JP" sz="900" dirty="0">
                          <a:solidFill>
                            <a:srgbClr val="333874"/>
                          </a:solidFill>
                          <a:latin typeface="+mn-ea"/>
                          <a:ea typeface="+mn-ea"/>
                        </a:rPr>
                        <a:t>/</a:t>
                      </a:r>
                      <a:r>
                        <a:rPr kumimoji="1" lang="ja-JP" altLang="en-US" sz="900" dirty="0">
                          <a:solidFill>
                            <a:srgbClr val="333874"/>
                          </a:solidFill>
                          <a:latin typeface="+mn-ea"/>
                          <a:ea typeface="+mn-ea"/>
                        </a:rPr>
                        <a:t>男性</a:t>
                      </a:r>
                      <a:r>
                        <a:rPr kumimoji="1" lang="en-US" altLang="ja-JP" sz="900" dirty="0">
                          <a:solidFill>
                            <a:srgbClr val="333874"/>
                          </a:solidFill>
                          <a:latin typeface="+mn-ea"/>
                          <a:ea typeface="+mn-ea"/>
                        </a:rPr>
                        <a:t>4</a:t>
                      </a:r>
                      <a:r>
                        <a:rPr kumimoji="1" lang="ja-JP" altLang="en-US" sz="900" dirty="0">
                          <a:solidFill>
                            <a:srgbClr val="333874"/>
                          </a:solidFill>
                          <a:latin typeface="+mn-ea"/>
                          <a:ea typeface="+mn-ea"/>
                        </a:rPr>
                        <a:t>名</a:t>
                      </a:r>
                      <a:r>
                        <a:rPr kumimoji="1" lang="en-US" altLang="ja-JP" sz="900" dirty="0">
                          <a:solidFill>
                            <a:srgbClr val="333874"/>
                          </a:solidFill>
                          <a:latin typeface="+mn-ea"/>
                          <a:ea typeface="+mn-ea"/>
                        </a:rPr>
                        <a:t>/</a:t>
                      </a:r>
                      <a:r>
                        <a:rPr kumimoji="1" lang="ja-JP" altLang="en-US" sz="900" dirty="0">
                          <a:solidFill>
                            <a:srgbClr val="333874"/>
                          </a:solidFill>
                          <a:latin typeface="+mn-ea"/>
                          <a:ea typeface="+mn-ea"/>
                        </a:rPr>
                        <a:t>その他</a:t>
                      </a:r>
                      <a:r>
                        <a:rPr kumimoji="1" lang="en-US" altLang="ja-JP" sz="900" dirty="0">
                          <a:solidFill>
                            <a:srgbClr val="333874"/>
                          </a:solidFill>
                          <a:latin typeface="+mn-ea"/>
                          <a:ea typeface="+mn-ea"/>
                        </a:rPr>
                        <a:t>0</a:t>
                      </a:r>
                      <a:r>
                        <a:rPr kumimoji="1" lang="ja-JP" altLang="en-US" sz="900" dirty="0">
                          <a:solidFill>
                            <a:srgbClr val="333874"/>
                          </a:solidFill>
                          <a:latin typeface="+mn-ea"/>
                          <a:ea typeface="+mn-ea"/>
                        </a:rPr>
                        <a:t>名</a:t>
                      </a:r>
                      <a:r>
                        <a:rPr kumimoji="1" lang="en-US" altLang="ja-JP" sz="900" dirty="0">
                          <a:solidFill>
                            <a:srgbClr val="333874"/>
                          </a:solidFill>
                          <a:latin typeface="+mn-ea"/>
                          <a:ea typeface="+mn-ea"/>
                        </a:rPr>
                        <a:t>, </a:t>
                      </a:r>
                      <a:r>
                        <a:rPr kumimoji="1" lang="ja-JP" altLang="en-US" sz="900" dirty="0">
                          <a:solidFill>
                            <a:srgbClr val="333874"/>
                          </a:solidFill>
                          <a:latin typeface="+mn-ea"/>
                          <a:ea typeface="+mn-ea"/>
                        </a:rPr>
                        <a:t>平均</a:t>
                      </a:r>
                      <a:r>
                        <a:rPr kumimoji="1" lang="en-US" altLang="ja-JP" sz="900" dirty="0">
                          <a:solidFill>
                            <a:srgbClr val="333874"/>
                          </a:solidFill>
                          <a:latin typeface="+mn-ea"/>
                          <a:ea typeface="+mn-ea"/>
                        </a:rPr>
                        <a:t>61.7, ±41</a:t>
                      </a:r>
                      <a:r>
                        <a:rPr kumimoji="1" lang="ja-JP" altLang="en-US" sz="900" dirty="0">
                          <a:solidFill>
                            <a:srgbClr val="333874"/>
                          </a:solidFill>
                          <a:latin typeface="+mn-ea"/>
                          <a:ea typeface="+mn-ea"/>
                        </a:rPr>
                        <a:t>歳）</a:t>
                      </a:r>
                    </a:p>
                  </a:txBody>
                  <a:tcPr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914064218"/>
                  </a:ext>
                </a:extLst>
              </a:tr>
            </a:tbl>
          </a:graphicData>
        </a:graphic>
      </p:graphicFrame>
      <p:pic>
        <p:nvPicPr>
          <p:cNvPr id="406" name="図 405"/>
          <p:cNvPicPr>
            <a:picLocks noChangeAspect="1"/>
          </p:cNvPicPr>
          <p:nvPr/>
        </p:nvPicPr>
        <p:blipFill>
          <a:blip r:embed="rId2" cstate="print">
            <a:lum/>
            <a:extLst>
              <a:ext uri="{28A0092B-C50C-407E-A947-70E740481C1C}">
                <a14:useLocalDpi xmlns:a14="http://schemas.microsoft.com/office/drawing/2010/main" val="0"/>
              </a:ext>
            </a:extLst>
          </a:blip>
          <a:stretch>
            <a:fillRect/>
          </a:stretch>
        </p:blipFill>
        <p:spPr>
          <a:xfrm>
            <a:off x="9133476" y="163682"/>
            <a:ext cx="1373572" cy="365826"/>
          </a:xfrm>
          <a:prstGeom prst="rect">
            <a:avLst/>
          </a:prstGeom>
        </p:spPr>
      </p:pic>
      <p:sp>
        <p:nvSpPr>
          <p:cNvPr id="407" name="テキスト ボックス 406"/>
          <p:cNvSpPr txBox="1"/>
          <p:nvPr/>
        </p:nvSpPr>
        <p:spPr>
          <a:xfrm>
            <a:off x="1526946" y="763045"/>
            <a:ext cx="7305358" cy="246221"/>
          </a:xfrm>
          <a:prstGeom prst="rect">
            <a:avLst/>
          </a:prstGeom>
          <a:solidFill>
            <a:srgbClr val="FEDEE0"/>
          </a:solidFill>
          <a:ln>
            <a:noFill/>
          </a:ln>
        </p:spPr>
        <p:txBody>
          <a:bodyPr wrap="square" tIns="0" bIns="0" rtlCol="0" anchor="ctr">
            <a:spAutoFit/>
          </a:bodyPr>
          <a:lstStyle/>
          <a:p>
            <a:pPr>
              <a:defRPr/>
            </a:pPr>
            <a:r>
              <a:rPr lang="ja-JP" altLang="en-US" sz="1600" b="1" spc="400" dirty="0">
                <a:solidFill>
                  <a:srgbClr val="002060"/>
                </a:solidFill>
                <a:latin typeface="Meiryo UI" panose="020B0604030504040204" pitchFamily="50" charset="-128"/>
                <a:ea typeface="Meiryo UI" panose="020B0604030504040204" pitchFamily="50" charset="-128"/>
              </a:rPr>
              <a:t>　調査の目的・概要　</a:t>
            </a:r>
            <a:endParaRPr lang="en-US" altLang="ja-JP" sz="1100" b="1" spc="400" dirty="0">
              <a:solidFill>
                <a:srgbClr val="FF0000"/>
              </a:solidFill>
              <a:latin typeface="Meiryo UI" panose="020B0604030504040204" pitchFamily="50" charset="-128"/>
              <a:ea typeface="Meiryo UI" panose="020B0604030504040204" pitchFamily="50" charset="-128"/>
            </a:endParaRPr>
          </a:p>
        </p:txBody>
      </p:sp>
      <p:sp>
        <p:nvSpPr>
          <p:cNvPr id="408" name="正方形/長方形 407"/>
          <p:cNvSpPr/>
          <p:nvPr/>
        </p:nvSpPr>
        <p:spPr>
          <a:xfrm>
            <a:off x="1524000" y="2575910"/>
            <a:ext cx="4234422" cy="277027"/>
          </a:xfrm>
          <a:prstGeom prst="rect">
            <a:avLst/>
          </a:prstGeom>
          <a:solidFill>
            <a:srgbClr val="FEDEE0"/>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36000" rIns="0" bIns="0" numCol="1" spcCol="0" rtlCol="0" fromWordArt="0" anchor="ctr" anchorCtr="0" forceAA="0" compatLnSpc="1">
            <a:prstTxWarp prst="textNoShape">
              <a:avLst/>
            </a:prstTxWarp>
            <a:noAutofit/>
          </a:bodyPr>
          <a:lstStyle/>
          <a:p>
            <a:pPr>
              <a:defRPr/>
            </a:pPr>
            <a:r>
              <a:rPr lang="ja-JP" altLang="en-US" sz="1600" b="1" dirty="0">
                <a:solidFill>
                  <a:srgbClr val="002060"/>
                </a:solidFill>
                <a:latin typeface="Meiryo UI" panose="020B0604030504040204" pitchFamily="50" charset="-128"/>
                <a:ea typeface="Meiryo UI" panose="020B0604030504040204" pitchFamily="50" charset="-128"/>
              </a:rPr>
              <a:t>　調査の基本情報</a:t>
            </a:r>
            <a:r>
              <a:rPr lang="ja-JP" altLang="en-US" sz="1400" b="1" dirty="0">
                <a:solidFill>
                  <a:srgbClr val="002060"/>
                </a:solidFill>
                <a:latin typeface="Meiryo UI" panose="020B0604030504040204" pitchFamily="50" charset="-128"/>
                <a:ea typeface="Meiryo UI" panose="020B0604030504040204" pitchFamily="50" charset="-128"/>
              </a:rPr>
              <a:t>　</a:t>
            </a:r>
            <a:endParaRPr lang="ja-JP" altLang="en-US" sz="1200" b="1" dirty="0">
              <a:solidFill>
                <a:srgbClr val="FF0000"/>
              </a:solidFill>
              <a:latin typeface="Meiryo UI" panose="020B0604030504040204" pitchFamily="50" charset="-128"/>
              <a:ea typeface="Meiryo UI" panose="020B0604030504040204" pitchFamily="50" charset="-128"/>
            </a:endParaRPr>
          </a:p>
        </p:txBody>
      </p:sp>
      <p:sp>
        <p:nvSpPr>
          <p:cNvPr id="411" name="正方形/長方形 410"/>
          <p:cNvSpPr/>
          <p:nvPr/>
        </p:nvSpPr>
        <p:spPr>
          <a:xfrm>
            <a:off x="5908138" y="2573884"/>
            <a:ext cx="4759862" cy="277027"/>
          </a:xfrm>
          <a:prstGeom prst="rect">
            <a:avLst/>
          </a:prstGeom>
          <a:solidFill>
            <a:srgbClr val="FEDEE0"/>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36000" rIns="0" bIns="0" numCol="1" spcCol="0" rtlCol="0" fromWordArt="0" anchor="ctr" anchorCtr="0" forceAA="0" compatLnSpc="1">
            <a:prstTxWarp prst="textNoShape">
              <a:avLst/>
            </a:prstTxWarp>
            <a:noAutofit/>
          </a:bodyPr>
          <a:lstStyle/>
          <a:p>
            <a:pPr>
              <a:defRPr/>
            </a:pPr>
            <a:r>
              <a:rPr lang="ja-JP" altLang="en-US" sz="1600" b="1" dirty="0">
                <a:solidFill>
                  <a:srgbClr val="002060"/>
                </a:solidFill>
                <a:latin typeface="Meiryo UI" panose="020B0604030504040204" pitchFamily="50" charset="-128"/>
                <a:ea typeface="Meiryo UI" panose="020B0604030504040204" pitchFamily="50" charset="-128"/>
              </a:rPr>
              <a:t>　調査結果のポイント</a:t>
            </a:r>
            <a:endParaRPr lang="ja-JP" altLang="en-US" sz="1100" b="1" dirty="0">
              <a:solidFill>
                <a:srgbClr val="FF0000"/>
              </a:solidFill>
              <a:latin typeface="Meiryo UI" panose="020B0604030504040204" pitchFamily="50" charset="-128"/>
              <a:ea typeface="Meiryo UI" panose="020B0604030504040204" pitchFamily="50" charset="-128"/>
            </a:endParaRPr>
          </a:p>
        </p:txBody>
      </p:sp>
      <p:sp>
        <p:nvSpPr>
          <p:cNvPr id="412" name="テキスト プレースホルダー 4"/>
          <p:cNvSpPr txBox="1">
            <a:spLocks/>
          </p:cNvSpPr>
          <p:nvPr/>
        </p:nvSpPr>
        <p:spPr bwMode="auto">
          <a:xfrm>
            <a:off x="5823233" y="2882139"/>
            <a:ext cx="4756088" cy="1800200"/>
          </a:xfrm>
          <a:prstGeom prst="rect">
            <a:avLst/>
          </a:prstGeom>
          <a:noFill/>
          <a:ln w="9525">
            <a:noFill/>
            <a:miter lim="800000"/>
            <a:headEnd/>
            <a:tailEnd/>
          </a:ln>
        </p:spPr>
        <p:txBody>
          <a:bodyPr vert="horz" wrap="square" lIns="144000" tIns="144000" rIns="144000" bIns="0" numCol="1" anchor="t" anchorCtr="0" compatLnSpc="1">
            <a:prstTxWarp prst="textNoShape">
              <a:avLst/>
            </a:prstTxWarp>
          </a:bodyPr>
          <a:lstStyle>
            <a:lvl1pPr marL="371419" indent="-371419" algn="l" rtl="0" eaLnBrk="1" fontAlgn="base" hangingPunct="1">
              <a:spcBef>
                <a:spcPct val="20000"/>
              </a:spcBef>
              <a:spcAft>
                <a:spcPct val="0"/>
              </a:spcAft>
              <a:buChar char="•"/>
              <a:defRPr kumimoji="1" sz="3467">
                <a:solidFill>
                  <a:schemeClr val="tx1"/>
                </a:solidFill>
                <a:latin typeface="メイリオ" panose="020B0604030504040204" pitchFamily="50" charset="-128"/>
                <a:ea typeface="メイリオ" panose="020B0604030504040204" pitchFamily="50" charset="-128"/>
                <a:cs typeface="+mn-cs"/>
              </a:defRPr>
            </a:lvl1pPr>
            <a:lvl2pPr marL="804741" indent="-309516" algn="l" rtl="0" eaLnBrk="1" fontAlgn="base" hangingPunct="1">
              <a:spcBef>
                <a:spcPct val="20000"/>
              </a:spcBef>
              <a:spcAft>
                <a:spcPct val="0"/>
              </a:spcAft>
              <a:buChar char="–"/>
              <a:defRPr kumimoji="1" sz="3033">
                <a:solidFill>
                  <a:schemeClr val="tx1"/>
                </a:solidFill>
                <a:latin typeface="メイリオ" panose="020B0604030504040204" pitchFamily="50" charset="-128"/>
                <a:ea typeface="メイリオ" panose="020B0604030504040204" pitchFamily="50" charset="-128"/>
              </a:defRPr>
            </a:lvl2pPr>
            <a:lvl3pPr marL="1238063" indent="-247613" algn="l" rtl="0" eaLnBrk="1" fontAlgn="base" hangingPunct="1">
              <a:spcBef>
                <a:spcPct val="20000"/>
              </a:spcBef>
              <a:spcAft>
                <a:spcPct val="0"/>
              </a:spcAft>
              <a:buChar char="•"/>
              <a:defRPr kumimoji="1" sz="2600">
                <a:solidFill>
                  <a:schemeClr val="tx1"/>
                </a:solidFill>
                <a:latin typeface="メイリオ" panose="020B0604030504040204" pitchFamily="50" charset="-128"/>
                <a:ea typeface="メイリオ" panose="020B0604030504040204" pitchFamily="50" charset="-128"/>
              </a:defRPr>
            </a:lvl3pPr>
            <a:lvl4pPr marL="1733289" indent="-247613" algn="l" rtl="0" eaLnBrk="1" fontAlgn="base" hangingPunct="1">
              <a:spcBef>
                <a:spcPct val="20000"/>
              </a:spcBef>
              <a:spcAft>
                <a:spcPct val="0"/>
              </a:spcAft>
              <a:buChar char="–"/>
              <a:defRPr kumimoji="1" sz="2167">
                <a:solidFill>
                  <a:schemeClr val="tx1"/>
                </a:solidFill>
                <a:latin typeface="メイリオ" panose="020B0604030504040204" pitchFamily="50" charset="-128"/>
                <a:ea typeface="メイリオ" panose="020B0604030504040204" pitchFamily="50" charset="-128"/>
              </a:defRPr>
            </a:lvl4pPr>
            <a:lvl5pPr marL="2228514" indent="-247613" algn="l" rtl="0" eaLnBrk="1" fontAlgn="base" hangingPunct="1">
              <a:spcBef>
                <a:spcPct val="20000"/>
              </a:spcBef>
              <a:spcAft>
                <a:spcPct val="0"/>
              </a:spcAft>
              <a:buChar char="»"/>
              <a:defRPr kumimoji="1" sz="2167">
                <a:solidFill>
                  <a:schemeClr val="tx1"/>
                </a:solidFill>
                <a:latin typeface="メイリオ" panose="020B0604030504040204" pitchFamily="50" charset="-128"/>
                <a:ea typeface="メイリオ" panose="020B0604030504040204" pitchFamily="50" charset="-128"/>
              </a:defRPr>
            </a:lvl5pPr>
            <a:lvl6pPr marL="2723739" indent="-247613" algn="l" rtl="0" eaLnBrk="1" fontAlgn="base" hangingPunct="1">
              <a:spcBef>
                <a:spcPct val="20000"/>
              </a:spcBef>
              <a:spcAft>
                <a:spcPct val="0"/>
              </a:spcAft>
              <a:buChar char="»"/>
              <a:defRPr kumimoji="1" sz="2167">
                <a:solidFill>
                  <a:schemeClr val="tx1"/>
                </a:solidFill>
                <a:latin typeface="+mn-lt"/>
                <a:ea typeface="+mn-ea"/>
              </a:defRPr>
            </a:lvl6pPr>
            <a:lvl7pPr marL="3218964" indent="-247613" algn="l" rtl="0" eaLnBrk="1" fontAlgn="base" hangingPunct="1">
              <a:spcBef>
                <a:spcPct val="20000"/>
              </a:spcBef>
              <a:spcAft>
                <a:spcPct val="0"/>
              </a:spcAft>
              <a:buChar char="»"/>
              <a:defRPr kumimoji="1" sz="2167">
                <a:solidFill>
                  <a:schemeClr val="tx1"/>
                </a:solidFill>
                <a:latin typeface="+mn-lt"/>
                <a:ea typeface="+mn-ea"/>
              </a:defRPr>
            </a:lvl7pPr>
            <a:lvl8pPr marL="3714190" indent="-247613" algn="l" rtl="0" eaLnBrk="1" fontAlgn="base" hangingPunct="1">
              <a:spcBef>
                <a:spcPct val="20000"/>
              </a:spcBef>
              <a:spcAft>
                <a:spcPct val="0"/>
              </a:spcAft>
              <a:buChar char="»"/>
              <a:defRPr kumimoji="1" sz="2167">
                <a:solidFill>
                  <a:schemeClr val="tx1"/>
                </a:solidFill>
                <a:latin typeface="+mn-lt"/>
                <a:ea typeface="+mn-ea"/>
              </a:defRPr>
            </a:lvl8pPr>
            <a:lvl9pPr marL="4209416" indent="-247613" algn="l" rtl="0" eaLnBrk="1" fontAlgn="base" hangingPunct="1">
              <a:spcBef>
                <a:spcPct val="20000"/>
              </a:spcBef>
              <a:spcAft>
                <a:spcPct val="0"/>
              </a:spcAft>
              <a:buChar char="»"/>
              <a:defRPr kumimoji="1" sz="2167">
                <a:solidFill>
                  <a:schemeClr val="tx1"/>
                </a:solidFill>
                <a:latin typeface="+mn-lt"/>
                <a:ea typeface="+mn-ea"/>
              </a:defRPr>
            </a:lvl9pPr>
          </a:lstStyle>
          <a:p>
            <a:pPr algn="just">
              <a:spcBef>
                <a:spcPts val="0"/>
              </a:spcBef>
              <a:buFont typeface="Arial" panose="020B0604020202020204" pitchFamily="34" charset="0"/>
              <a:buChar char="•"/>
              <a:defRPr/>
            </a:pPr>
            <a:r>
              <a:rPr lang="ja-JP" altLang="en-US" sz="1400" kern="0" spc="150">
                <a:solidFill>
                  <a:srgbClr val="002060"/>
                </a:solidFill>
                <a:latin typeface="Meiryo UI" panose="020B0604030504040204" pitchFamily="50" charset="-128"/>
                <a:ea typeface="Meiryo UI" panose="020B0604030504040204" pitchFamily="50" charset="-128"/>
              </a:rPr>
              <a:t>コルチゾールは、交換神経優位の際に分泌される副腎皮質ホルモンで、プログラム前よりプログラム後の方がコルチゾールのわずかな上昇が見られた。</a:t>
            </a:r>
          </a:p>
          <a:p>
            <a:pPr algn="just">
              <a:spcBef>
                <a:spcPts val="0"/>
              </a:spcBef>
              <a:buFont typeface="Arial" panose="020B0604020202020204" pitchFamily="34" charset="0"/>
              <a:buChar char="•"/>
              <a:defRPr/>
            </a:pPr>
            <a:r>
              <a:rPr lang="ja-JP" altLang="en-US" sz="1400" kern="0" spc="150">
                <a:solidFill>
                  <a:srgbClr val="002060"/>
                </a:solidFill>
                <a:latin typeface="Meiryo UI" panose="020B0604030504040204" pitchFamily="50" charset="-128"/>
                <a:ea typeface="Meiryo UI" panose="020B0604030504040204" pitchFamily="50" charset="-128"/>
              </a:rPr>
              <a:t>一方、感情尺度評価スコアにおいては、「快感情」「リラックス感」は上昇し、「不安感」は減少した。</a:t>
            </a:r>
            <a:endParaRPr lang="en-US" altLang="ja-JP" sz="1400" kern="0" spc="150" dirty="0">
              <a:solidFill>
                <a:srgbClr val="002060"/>
              </a:solidFill>
              <a:latin typeface="Meiryo UI" panose="020B0604030504040204" pitchFamily="50" charset="-128"/>
              <a:ea typeface="Meiryo UI" panose="020B0604030504040204" pitchFamily="50" charset="-128"/>
            </a:endParaRPr>
          </a:p>
          <a:p>
            <a:pPr algn="just">
              <a:spcBef>
                <a:spcPts val="0"/>
              </a:spcBef>
              <a:buFont typeface="Arial" panose="020B0604020202020204" pitchFamily="34" charset="0"/>
              <a:buChar char="•"/>
              <a:defRPr/>
            </a:pPr>
            <a:r>
              <a:rPr lang="ja-JP" altLang="en-US" sz="1400" kern="0" spc="150">
                <a:solidFill>
                  <a:srgbClr val="002060"/>
                </a:solidFill>
                <a:latin typeface="Meiryo UI" panose="020B0604030504040204" pitchFamily="50" charset="-128"/>
                <a:ea typeface="Meiryo UI" panose="020B0604030504040204" pitchFamily="50" charset="-128"/>
              </a:rPr>
              <a:t>血圧とストレスレベルは下降し、脈拍と血中酸素濃度は上昇した。</a:t>
            </a:r>
            <a:endParaRPr lang="ja-JP" altLang="en-US" sz="1400" kern="0" spc="150" dirty="0">
              <a:solidFill>
                <a:srgbClr val="002060"/>
              </a:solidFill>
              <a:latin typeface="Meiryo UI" panose="020B0604030504040204" pitchFamily="50" charset="-128"/>
              <a:ea typeface="Meiryo UI" panose="020B0604030504040204" pitchFamily="50" charset="-128"/>
            </a:endParaRPr>
          </a:p>
        </p:txBody>
      </p:sp>
      <p:sp>
        <p:nvSpPr>
          <p:cNvPr id="413" name="正方形/長方形 412"/>
          <p:cNvSpPr/>
          <p:nvPr/>
        </p:nvSpPr>
        <p:spPr>
          <a:xfrm>
            <a:off x="1519676" y="5256062"/>
            <a:ext cx="4238746" cy="261170"/>
          </a:xfrm>
          <a:prstGeom prst="rect">
            <a:avLst/>
          </a:prstGeom>
          <a:solidFill>
            <a:srgbClr val="FEDEE0"/>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36000" rIns="0" bIns="0" numCol="1" spcCol="0" rtlCol="0" fromWordArt="0" anchor="ctr" anchorCtr="0" forceAA="0" compatLnSpc="1">
            <a:prstTxWarp prst="textNoShape">
              <a:avLst/>
            </a:prstTxWarp>
            <a:noAutofit/>
          </a:bodyPr>
          <a:lstStyle/>
          <a:p>
            <a:pPr>
              <a:defRPr/>
            </a:pPr>
            <a:r>
              <a:rPr lang="ja-JP" altLang="en-US" sz="1600" b="1" dirty="0">
                <a:solidFill>
                  <a:srgbClr val="002060"/>
                </a:solidFill>
                <a:latin typeface="Meiryo UI" panose="020B0604030504040204" pitchFamily="50" charset="-128"/>
                <a:ea typeface="Meiryo UI" panose="020B0604030504040204" pitchFamily="50" charset="-128"/>
              </a:rPr>
              <a:t>　考　察　</a:t>
            </a:r>
            <a:endParaRPr lang="ja-JP" altLang="en-US" sz="1100" b="1" dirty="0">
              <a:solidFill>
                <a:srgbClr val="FF0000"/>
              </a:solidFill>
              <a:latin typeface="Meiryo UI" panose="020B0604030504040204" pitchFamily="50" charset="-128"/>
              <a:ea typeface="Meiryo UI" panose="020B0604030504040204" pitchFamily="50" charset="-128"/>
            </a:endParaRPr>
          </a:p>
        </p:txBody>
      </p:sp>
      <p:sp>
        <p:nvSpPr>
          <p:cNvPr id="414" name="テキスト プレースホルダー 4"/>
          <p:cNvSpPr txBox="1">
            <a:spLocks/>
          </p:cNvSpPr>
          <p:nvPr/>
        </p:nvSpPr>
        <p:spPr bwMode="auto">
          <a:xfrm>
            <a:off x="1519677" y="5452092"/>
            <a:ext cx="4230449" cy="1289276"/>
          </a:xfrm>
          <a:prstGeom prst="rect">
            <a:avLst/>
          </a:prstGeom>
          <a:noFill/>
          <a:ln w="9525">
            <a:noFill/>
            <a:miter lim="800000"/>
            <a:headEnd/>
            <a:tailEnd/>
          </a:ln>
        </p:spPr>
        <p:txBody>
          <a:bodyPr vert="horz" wrap="square" lIns="144000" tIns="144000" rIns="144000" bIns="0" numCol="1" anchor="t" anchorCtr="0" compatLnSpc="1">
            <a:prstTxWarp prst="textNoShape">
              <a:avLst/>
            </a:prstTxWarp>
          </a:bodyPr>
          <a:lstStyle>
            <a:lvl1pPr marL="371419" indent="-371419" algn="l" rtl="0" eaLnBrk="1" fontAlgn="base" hangingPunct="1">
              <a:spcBef>
                <a:spcPct val="20000"/>
              </a:spcBef>
              <a:spcAft>
                <a:spcPct val="0"/>
              </a:spcAft>
              <a:buChar char="•"/>
              <a:defRPr kumimoji="1" sz="3467">
                <a:solidFill>
                  <a:schemeClr val="tx1"/>
                </a:solidFill>
                <a:latin typeface="メイリオ" panose="020B0604030504040204" pitchFamily="50" charset="-128"/>
                <a:ea typeface="メイリオ" panose="020B0604030504040204" pitchFamily="50" charset="-128"/>
                <a:cs typeface="+mn-cs"/>
              </a:defRPr>
            </a:lvl1pPr>
            <a:lvl2pPr marL="804741" indent="-309516" algn="l" rtl="0" eaLnBrk="1" fontAlgn="base" hangingPunct="1">
              <a:spcBef>
                <a:spcPct val="20000"/>
              </a:spcBef>
              <a:spcAft>
                <a:spcPct val="0"/>
              </a:spcAft>
              <a:buChar char="–"/>
              <a:defRPr kumimoji="1" sz="3033">
                <a:solidFill>
                  <a:schemeClr val="tx1"/>
                </a:solidFill>
                <a:latin typeface="メイリオ" panose="020B0604030504040204" pitchFamily="50" charset="-128"/>
                <a:ea typeface="メイリオ" panose="020B0604030504040204" pitchFamily="50" charset="-128"/>
              </a:defRPr>
            </a:lvl2pPr>
            <a:lvl3pPr marL="1238063" indent="-247613" algn="l" rtl="0" eaLnBrk="1" fontAlgn="base" hangingPunct="1">
              <a:spcBef>
                <a:spcPct val="20000"/>
              </a:spcBef>
              <a:spcAft>
                <a:spcPct val="0"/>
              </a:spcAft>
              <a:buChar char="•"/>
              <a:defRPr kumimoji="1" sz="2600">
                <a:solidFill>
                  <a:schemeClr val="tx1"/>
                </a:solidFill>
                <a:latin typeface="メイリオ" panose="020B0604030504040204" pitchFamily="50" charset="-128"/>
                <a:ea typeface="メイリオ" panose="020B0604030504040204" pitchFamily="50" charset="-128"/>
              </a:defRPr>
            </a:lvl3pPr>
            <a:lvl4pPr marL="1733289" indent="-247613" algn="l" rtl="0" eaLnBrk="1" fontAlgn="base" hangingPunct="1">
              <a:spcBef>
                <a:spcPct val="20000"/>
              </a:spcBef>
              <a:spcAft>
                <a:spcPct val="0"/>
              </a:spcAft>
              <a:buChar char="–"/>
              <a:defRPr kumimoji="1" sz="2167">
                <a:solidFill>
                  <a:schemeClr val="tx1"/>
                </a:solidFill>
                <a:latin typeface="メイリオ" panose="020B0604030504040204" pitchFamily="50" charset="-128"/>
                <a:ea typeface="メイリオ" panose="020B0604030504040204" pitchFamily="50" charset="-128"/>
              </a:defRPr>
            </a:lvl4pPr>
            <a:lvl5pPr marL="2228514" indent="-247613" algn="l" rtl="0" eaLnBrk="1" fontAlgn="base" hangingPunct="1">
              <a:spcBef>
                <a:spcPct val="20000"/>
              </a:spcBef>
              <a:spcAft>
                <a:spcPct val="0"/>
              </a:spcAft>
              <a:buChar char="»"/>
              <a:defRPr kumimoji="1" sz="2167">
                <a:solidFill>
                  <a:schemeClr val="tx1"/>
                </a:solidFill>
                <a:latin typeface="メイリオ" panose="020B0604030504040204" pitchFamily="50" charset="-128"/>
                <a:ea typeface="メイリオ" panose="020B0604030504040204" pitchFamily="50" charset="-128"/>
              </a:defRPr>
            </a:lvl5pPr>
            <a:lvl6pPr marL="2723739" indent="-247613" algn="l" rtl="0" eaLnBrk="1" fontAlgn="base" hangingPunct="1">
              <a:spcBef>
                <a:spcPct val="20000"/>
              </a:spcBef>
              <a:spcAft>
                <a:spcPct val="0"/>
              </a:spcAft>
              <a:buChar char="»"/>
              <a:defRPr kumimoji="1" sz="2167">
                <a:solidFill>
                  <a:schemeClr val="tx1"/>
                </a:solidFill>
                <a:latin typeface="+mn-lt"/>
                <a:ea typeface="+mn-ea"/>
              </a:defRPr>
            </a:lvl6pPr>
            <a:lvl7pPr marL="3218964" indent="-247613" algn="l" rtl="0" eaLnBrk="1" fontAlgn="base" hangingPunct="1">
              <a:spcBef>
                <a:spcPct val="20000"/>
              </a:spcBef>
              <a:spcAft>
                <a:spcPct val="0"/>
              </a:spcAft>
              <a:buChar char="»"/>
              <a:defRPr kumimoji="1" sz="2167">
                <a:solidFill>
                  <a:schemeClr val="tx1"/>
                </a:solidFill>
                <a:latin typeface="+mn-lt"/>
                <a:ea typeface="+mn-ea"/>
              </a:defRPr>
            </a:lvl7pPr>
            <a:lvl8pPr marL="3714190" indent="-247613" algn="l" rtl="0" eaLnBrk="1" fontAlgn="base" hangingPunct="1">
              <a:spcBef>
                <a:spcPct val="20000"/>
              </a:spcBef>
              <a:spcAft>
                <a:spcPct val="0"/>
              </a:spcAft>
              <a:buChar char="»"/>
              <a:defRPr kumimoji="1" sz="2167">
                <a:solidFill>
                  <a:schemeClr val="tx1"/>
                </a:solidFill>
                <a:latin typeface="+mn-lt"/>
                <a:ea typeface="+mn-ea"/>
              </a:defRPr>
            </a:lvl8pPr>
            <a:lvl9pPr marL="4209416" indent="-247613" algn="l" rtl="0" eaLnBrk="1" fontAlgn="base" hangingPunct="1">
              <a:spcBef>
                <a:spcPct val="20000"/>
              </a:spcBef>
              <a:spcAft>
                <a:spcPct val="0"/>
              </a:spcAft>
              <a:buChar char="»"/>
              <a:defRPr kumimoji="1" sz="2167">
                <a:solidFill>
                  <a:schemeClr val="tx1"/>
                </a:solidFill>
                <a:latin typeface="+mn-lt"/>
                <a:ea typeface="+mn-ea"/>
              </a:defRPr>
            </a:lvl9pPr>
          </a:lstStyle>
          <a:p>
            <a:pPr algn="just">
              <a:spcBef>
                <a:spcPts val="0"/>
              </a:spcBef>
              <a:defRPr/>
            </a:pPr>
            <a:r>
              <a:rPr lang="ja-JP" altLang="en-US" sz="1400" kern="0" spc="150">
                <a:solidFill>
                  <a:srgbClr val="002060"/>
                </a:solidFill>
                <a:latin typeface="Meiryo UI" panose="020B0604030504040204" pitchFamily="50" charset="-128"/>
                <a:ea typeface="Meiryo UI" panose="020B0604030504040204" pitchFamily="50" charset="-128"/>
              </a:rPr>
              <a:t>感情尺度による調査は大幅な改善によって、新・湯治プログラムの効果が一定程度証明された。これらは、温泉の温浴効果に加え、文化や季節を感じるプログラムの効果であると考えられる。</a:t>
            </a:r>
            <a:endParaRPr lang="en-US" altLang="ja-JP" sz="1400" kern="0" spc="150" dirty="0">
              <a:solidFill>
                <a:srgbClr val="002060"/>
              </a:solidFill>
              <a:latin typeface="Meiryo UI" panose="020B0604030504040204" pitchFamily="50" charset="-128"/>
              <a:ea typeface="Meiryo UI" panose="020B0604030504040204" pitchFamily="50" charset="-128"/>
            </a:endParaRPr>
          </a:p>
        </p:txBody>
      </p:sp>
      <p:pic>
        <p:nvPicPr>
          <p:cNvPr id="3" name="Picture 2" descr="2022】山口県長門市・俵山温泉の魅力を紹介！白猿の湯など温泉や観光スポットも ｜じゃらんニュース">
            <a:extLst>
              <a:ext uri="{FF2B5EF4-FFF2-40B4-BE49-F238E27FC236}">
                <a16:creationId xmlns:a16="http://schemas.microsoft.com/office/drawing/2014/main" id="{9810E0A3-DA16-2DEB-78FF-E86BAA92D51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662" t="9938" r="13149" b="3858"/>
          <a:stretch/>
        </p:blipFill>
        <p:spPr bwMode="auto">
          <a:xfrm>
            <a:off x="9133476" y="829572"/>
            <a:ext cx="1373573" cy="150013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2.png">
            <a:extLst>
              <a:ext uri="{FF2B5EF4-FFF2-40B4-BE49-F238E27FC236}">
                <a16:creationId xmlns:a16="http://schemas.microsoft.com/office/drawing/2014/main" id="{EA11DFED-3D82-3D76-312E-68AA39D00C2A}"/>
              </a:ext>
            </a:extLst>
          </p:cNvPr>
          <p:cNvPicPr/>
          <p:nvPr/>
        </p:nvPicPr>
        <p:blipFill>
          <a:blip r:embed="rId4" cstate="print">
            <a:extLst>
              <a:ext uri="{28A0092B-C50C-407E-A947-70E740481C1C}">
                <a14:useLocalDpi xmlns:a14="http://schemas.microsoft.com/office/drawing/2010/main"/>
              </a:ext>
            </a:extLst>
          </a:blip>
          <a:srcRect/>
          <a:stretch>
            <a:fillRect/>
          </a:stretch>
        </p:blipFill>
        <p:spPr>
          <a:xfrm>
            <a:off x="5908138" y="4599214"/>
            <a:ext cx="4759862" cy="2258787"/>
          </a:xfrm>
          <a:prstGeom prst="rect">
            <a:avLst/>
          </a:prstGeom>
          <a:ln/>
        </p:spPr>
      </p:pic>
    </p:spTree>
    <p:extLst>
      <p:ext uri="{BB962C8B-B14F-4D97-AF65-F5344CB8AC3E}">
        <p14:creationId xmlns:p14="http://schemas.microsoft.com/office/powerpoint/2010/main" val="3764343907"/>
      </p:ext>
    </p:extLst>
  </p:cSld>
  <p:clrMapOvr>
    <a:masterClrMapping/>
  </p:clrMapOvr>
</p:sld>
</file>

<file path=ppt/theme/theme1.xml><?xml version="1.0" encoding="utf-8"?>
<a:theme xmlns:a="http://schemas.openxmlformats.org/drawingml/2006/main" name="1_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コンテンツ_01_白背景">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ソウルドアウト_01">
      <a:majorFont>
        <a:latin typeface="Segoe UI"/>
        <a:ea typeface="Meiryo UI"/>
        <a:cs typeface=""/>
      </a:majorFont>
      <a:minorFont>
        <a:latin typeface="Segoe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1200" dirty="0">
            <a:solidFill>
              <a:schemeClr val="tx1">
                <a:lumMod val="75000"/>
                <a:lumOff val="25000"/>
              </a:schemeClr>
            </a:solidFill>
            <a:latin typeface="+mn-ea"/>
            <a:ea typeface="+mn-ea"/>
          </a:defRPr>
        </a:defPPr>
      </a:lst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1393</TotalTime>
  <Words>958</Words>
  <Application>Microsoft Office PowerPoint</Application>
  <PresentationFormat>ワイド画面</PresentationFormat>
  <Paragraphs>117</Paragraphs>
  <Slides>8</Slides>
  <Notes>2</Notes>
  <HiddenSlides>0</HiddenSlides>
  <MMClips>0</MMClips>
  <ScaleCrop>false</ScaleCrop>
  <HeadingPairs>
    <vt:vector size="6" baseType="variant">
      <vt:variant>
        <vt:lpstr>使用されているフォント</vt:lpstr>
      </vt:variant>
      <vt:variant>
        <vt:i4>18</vt:i4>
      </vt:variant>
      <vt:variant>
        <vt:lpstr>テーマ</vt:lpstr>
      </vt:variant>
      <vt:variant>
        <vt:i4>5</vt:i4>
      </vt:variant>
      <vt:variant>
        <vt:lpstr>スライド タイトル</vt:lpstr>
      </vt:variant>
      <vt:variant>
        <vt:i4>8</vt:i4>
      </vt:variant>
    </vt:vector>
  </HeadingPairs>
  <TitlesOfParts>
    <vt:vector size="31" baseType="lpstr">
      <vt:lpstr>BIZ UDPゴシック</vt:lpstr>
      <vt:lpstr>HGSｺﾞｼｯｸE</vt:lpstr>
      <vt:lpstr>Meiryo UI</vt:lpstr>
      <vt:lpstr>ＭＳ Ｐゴシック</vt:lpstr>
      <vt:lpstr>ＭＳ ゴシック</vt:lpstr>
      <vt:lpstr>ﾂ</vt:lpstr>
      <vt:lpstr>メイリオ</vt:lpstr>
      <vt:lpstr>游ゴシック</vt:lpstr>
      <vt:lpstr>游ゴシック</vt:lpstr>
      <vt:lpstr>游ゴシック Light</vt:lpstr>
      <vt:lpstr>Arial</vt:lpstr>
      <vt:lpstr>Calibri</vt:lpstr>
      <vt:lpstr>Calibri Light</vt:lpstr>
      <vt:lpstr>Century Gothic</vt:lpstr>
      <vt:lpstr>Segoe UI</vt:lpstr>
      <vt:lpstr>Trebuchet MS</vt:lpstr>
      <vt:lpstr>Wingdings</vt:lpstr>
      <vt:lpstr>Wingdings 3</vt:lpstr>
      <vt:lpstr>1_ウィスプ</vt:lpstr>
      <vt:lpstr>Office Theme</vt:lpstr>
      <vt:lpstr>1_コンテンツ_01_白背景</vt:lpstr>
      <vt:lpstr>Office テーマ</vt:lpstr>
      <vt:lpstr>1_Office テーマ</vt:lpstr>
      <vt:lpstr>俵山版温泉地再生グランドデザイン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持続可能な地域づくり 　　たべ山、ねる山、俵山</dc:title>
  <dc:creator>fujinaga</dc:creator>
  <cp:lastModifiedBy>USER</cp:lastModifiedBy>
  <cp:revision>52</cp:revision>
  <cp:lastPrinted>2024-03-25T23:37:33Z</cp:lastPrinted>
  <dcterms:created xsi:type="dcterms:W3CDTF">2020-08-12T01:49:14Z</dcterms:created>
  <dcterms:modified xsi:type="dcterms:W3CDTF">2024-11-26T01:04:03Z</dcterms:modified>
</cp:coreProperties>
</file>